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79" autoAdjust="0"/>
    <p:restoredTop sz="94660"/>
  </p:normalViewPr>
  <p:slideViewPr>
    <p:cSldViewPr snapToGrid="0">
      <p:cViewPr>
        <p:scale>
          <a:sx n="80" d="100"/>
          <a:sy n="80" d="100"/>
        </p:scale>
        <p:origin x="1146" y="-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76D44-0C4C-48B9-88CA-970DB6FF500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D3495-56BF-4774-9191-C8F103525B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21882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Tm="2000">
        <p14:shred pattern="rectangle" dir="out"/>
      </p:transition>
    </mc:Choice>
    <mc:Fallback>
      <p:transition spd="slow" advTm="2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76D44-0C4C-48B9-88CA-970DB6FF500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D3495-56BF-4774-9191-C8F103525B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87206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Tm="2000">
        <p14:shred pattern="rectangle" dir="out"/>
      </p:transition>
    </mc:Choice>
    <mc:Fallback>
      <p:transition spd="slow" advTm="2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76D44-0C4C-48B9-88CA-970DB6FF500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D3495-56BF-4774-9191-C8F103525B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85321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Tm="2000">
        <p14:shred pattern="rectangle" dir="out"/>
      </p:transition>
    </mc:Choice>
    <mc:Fallback>
      <p:transition spd="slow" advTm="2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76D44-0C4C-48B9-88CA-970DB6FF500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D3495-56BF-4774-9191-C8F103525B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08782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Tm="2000">
        <p14:shred pattern="rectangle" dir="out"/>
      </p:transition>
    </mc:Choice>
    <mc:Fallback>
      <p:transition spd="slow" advTm="2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76D44-0C4C-48B9-88CA-970DB6FF500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D3495-56BF-4774-9191-C8F103525B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36594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Tm="2000">
        <p14:shred pattern="rectangle" dir="out"/>
      </p:transition>
    </mc:Choice>
    <mc:Fallback>
      <p:transition spd="slow" advTm="2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76D44-0C4C-48B9-88CA-970DB6FF500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D3495-56BF-4774-9191-C8F103525B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01218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Tm="2000">
        <p14:shred pattern="rectangle" dir="out"/>
      </p:transition>
    </mc:Choice>
    <mc:Fallback>
      <p:transition spd="slow" advTm="2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76D44-0C4C-48B9-88CA-970DB6FF500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D3495-56BF-4774-9191-C8F103525B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41248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Tm="2000">
        <p14:shred pattern="rectangle" dir="out"/>
      </p:transition>
    </mc:Choice>
    <mc:Fallback>
      <p:transition spd="slow" advTm="2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76D44-0C4C-48B9-88CA-970DB6FF500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D3495-56BF-4774-9191-C8F103525B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97651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Tm="2000">
        <p14:shred pattern="rectangle" dir="out"/>
      </p:transition>
    </mc:Choice>
    <mc:Fallback>
      <p:transition spd="slow" advTm="2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76D44-0C4C-48B9-88CA-970DB6FF500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D3495-56BF-4774-9191-C8F103525B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96853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Tm="2000">
        <p14:shred pattern="rectangle" dir="out"/>
      </p:transition>
    </mc:Choice>
    <mc:Fallback>
      <p:transition spd="slow" advTm="2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76D44-0C4C-48B9-88CA-970DB6FF500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D3495-56BF-4774-9191-C8F103525B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14457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Tm="2000">
        <p14:shred pattern="rectangle" dir="out"/>
      </p:transition>
    </mc:Choice>
    <mc:Fallback>
      <p:transition spd="slow" advTm="2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76D44-0C4C-48B9-88CA-970DB6FF500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D3495-56BF-4774-9191-C8F103525B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96082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Tm="2000">
        <p14:shred pattern="rectangle" dir="out"/>
      </p:transition>
    </mc:Choice>
    <mc:Fallback>
      <p:transition spd="slow" advTm="2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D76D44-0C4C-48B9-88CA-970DB6FF500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D3495-56BF-4774-9191-C8F103525B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9744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3000" advTm="2000">
        <p14:shred pattern="rectangle" dir="out"/>
      </p:transition>
    </mc:Choice>
    <mc:Fallback>
      <p:transition spd="slow" advTm="2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00" TargetMode="External"/><Relationship Id="rId2" Type="http://schemas.openxmlformats.org/officeDocument/2006/relationships/hyperlink" Target="http://newweb.zoo.gov.tw/Pager/Show/ZooData_Index_Show.aspx?Animal_ID=12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1000">
              <a:srgbClr val="FF0000"/>
            </a:gs>
            <a:gs pos="0">
              <a:srgbClr val="FFFF00"/>
            </a:gs>
            <a:gs pos="100000">
              <a:srgbClr val="0070C0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29389" y="1098300"/>
            <a:ext cx="7772400" cy="2387600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FF00"/>
                </a:solidFill>
              </a:rPr>
              <a:t>動物介紹</a:t>
            </a:r>
            <a:endParaRPr lang="zh-TW" altLang="en-US" dirty="0">
              <a:solidFill>
                <a:srgbClr val="FFFF0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製作人：阿翔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93525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Tm="2000">
        <p14:shred pattern="rectangle" dir="out"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1000">
              <a:srgbClr val="FF0000"/>
            </a:gs>
            <a:gs pos="100000">
              <a:srgbClr val="FFFF00"/>
            </a:gs>
            <a:gs pos="71000">
              <a:srgbClr val="00B050"/>
            </a:gs>
            <a:gs pos="25500">
              <a:srgbClr val="FFC000"/>
            </a:gs>
            <a:gs pos="0">
              <a:srgbClr val="0070C0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/>
              <a:t>頭呈圓錐狀，吻端尖，眼小，眼瞼厚。除了吻部、臉頰、下顎、喉部、腹部及四肢內側外，全身都覆蓋著灰褐色的</a:t>
            </a:r>
            <a:r>
              <a:rPr lang="zh-TW" altLang="en-US" dirty="0" smtClean="0"/>
              <a:t>鱗片。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/>
              <a:t>尼泊爾、錫金、緬甸、泰國、中南半島、中國大陸南方、臺灣、海南島。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 rot="1300729">
            <a:off x="4852195" y="2586445"/>
            <a:ext cx="3832813" cy="2560319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76200" cap="sq">
            <a:solidFill>
              <a:srgbClr val="FF0000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B0F0"/>
                </a:solidFill>
              </a:rPr>
              <a:t>穿山甲</a:t>
            </a:r>
          </a:p>
        </p:txBody>
      </p:sp>
    </p:spTree>
    <p:extLst>
      <p:ext uri="{BB962C8B-B14F-4D97-AF65-F5344CB8AC3E}">
        <p14:creationId xmlns:p14="http://schemas.microsoft.com/office/powerpoint/2010/main" val="16162847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Tm="2000">
        <p14:shred pattern="rectangle" dir="out"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7000">
              <a:schemeClr val="bg1"/>
            </a:gs>
            <a:gs pos="52500">
              <a:srgbClr val="FFFF00"/>
            </a:gs>
            <a:gs pos="33000">
              <a:schemeClr val="accent6"/>
            </a:gs>
            <a:gs pos="100000">
              <a:srgbClr val="FF0000"/>
            </a:gs>
            <a:gs pos="0">
              <a:srgbClr val="0070C0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70C0"/>
                </a:solidFill>
              </a:rPr>
              <a:t>亞洲象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/>
              <a:t>公象有「象牙功用在於</a:t>
            </a:r>
            <a:r>
              <a:rPr lang="zh-TW" altLang="en-US" dirty="0" smtClean="0"/>
              <a:t>剝皮、</a:t>
            </a:r>
            <a:r>
              <a:rPr lang="zh-TW" altLang="en-US" dirty="0"/>
              <a:t>掘樹根</a:t>
            </a:r>
            <a:r>
              <a:rPr lang="zh-TW" altLang="en-US" dirty="0" smtClean="0"/>
              <a:t>」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/>
              <a:t>象鼻是由上唇與鼻子組合而成，呈管狀，其內沒有骨骼，又有彈性的肌肉組織，可隨意轉動，</a:t>
            </a:r>
            <a:r>
              <a:rPr lang="zh-TW" altLang="en-US" dirty="0" smtClean="0"/>
              <a:t>伸縮自如</a:t>
            </a:r>
            <a:r>
              <a:rPr lang="zh-TW" altLang="en-US" dirty="0"/>
              <a:t>。</a:t>
            </a:r>
          </a:p>
        </p:txBody>
      </p:sp>
      <p:pic>
        <p:nvPicPr>
          <p:cNvPr id="1026" name="Picture 2" descr="亞洲象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2053" y="1825625"/>
            <a:ext cx="3999918" cy="2863941"/>
          </a:xfrm>
          <a:prstGeom prst="plaque">
            <a:avLst/>
          </a:prstGeom>
          <a:ln w="228600" cap="sq" cmpd="thickThin">
            <a:solidFill>
              <a:srgbClr val="FF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82938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Tm="2000">
        <p14:shred pattern="rectangle" dir="out"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FF0000"/>
            </a:gs>
            <a:gs pos="52000">
              <a:srgbClr val="FFFF00"/>
            </a:gs>
            <a:gs pos="78000">
              <a:schemeClr val="accent2"/>
            </a:gs>
            <a:gs pos="26000">
              <a:srgbClr val="7030A0"/>
            </a:gs>
            <a:gs pos="0">
              <a:srgbClr val="0070C0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0070C0"/>
                </a:solidFill>
              </a:rPr>
              <a:t>資料來</a:t>
            </a:r>
            <a:r>
              <a:rPr lang="zh-TW" altLang="en-US" dirty="0">
                <a:solidFill>
                  <a:srgbClr val="0070C0"/>
                </a:solidFill>
              </a:rPr>
              <a:t>源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351338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穿山甲</a:t>
            </a:r>
          </a:p>
          <a:p>
            <a:pPr marL="0" indent="0">
              <a:buNone/>
            </a:pPr>
            <a:r>
              <a:rPr lang="en-US" altLang="zh-TW" dirty="0">
                <a:hlinkClick r:id="rId2"/>
              </a:rPr>
              <a:t>http://</a:t>
            </a:r>
            <a:r>
              <a:rPr lang="en-US" altLang="zh-TW" dirty="0" smtClean="0">
                <a:hlinkClick r:id="rId2"/>
              </a:rPr>
              <a:t>newweb.zoo.gov.tw/Pager/Show/ZooData_Index_Show.aspx?Animal_ID=12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>
                <a:solidFill>
                  <a:srgbClr val="00B050"/>
                </a:solidFill>
              </a:rPr>
              <a:t>亞洲</a:t>
            </a:r>
            <a:r>
              <a:rPr lang="zh-TW" altLang="en-US" dirty="0" smtClean="0">
                <a:solidFill>
                  <a:srgbClr val="00B050"/>
                </a:solidFill>
              </a:rPr>
              <a:t>象</a:t>
            </a:r>
            <a:endParaRPr lang="en-US" altLang="zh-TW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altLang="zh-TW" dirty="0">
                <a:hlinkClick r:id="rId3"/>
              </a:rPr>
              <a:t>http://newweb.zoo.gov.tw/Pager/Show/ZooData_Index_Show.aspx?Animal_ID=100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11555374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Tm="2000">
        <p14:shred pattern="rectangle" dir="out"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</TotalTime>
  <Words>120</Words>
  <Application>Microsoft Office PowerPoint</Application>
  <PresentationFormat>如螢幕大小 (4:3)</PresentationFormat>
  <Paragraphs>13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動物介紹</vt:lpstr>
      <vt:lpstr>穿山甲</vt:lpstr>
      <vt:lpstr>亞洲象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動物介紹</dc:title>
  <dc:creator>Windows 使用者</dc:creator>
  <cp:lastModifiedBy>Windows 使用者</cp:lastModifiedBy>
  <cp:revision>10</cp:revision>
  <dcterms:created xsi:type="dcterms:W3CDTF">2019-12-31T01:03:31Z</dcterms:created>
  <dcterms:modified xsi:type="dcterms:W3CDTF">2020-01-14T01:14:02Z</dcterms:modified>
</cp:coreProperties>
</file>