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62" r:id="rId5"/>
    <p:sldId id="257" r:id="rId6"/>
    <p:sldId id="259" r:id="rId7"/>
    <p:sldId id="260" r:id="rId8"/>
    <p:sldId id="261" r:id="rId9"/>
    <p:sldId id="258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2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7FBC0-85E4-4714-B6F8-780C76514672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C90F0-A27B-4C7D-9FEB-208C52AEBD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4133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7FBC0-85E4-4714-B6F8-780C76514672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C90F0-A27B-4C7D-9FEB-208C52AEBD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9025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7FBC0-85E4-4714-B6F8-780C76514672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C90F0-A27B-4C7D-9FEB-208C52AEBD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4153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7FBC0-85E4-4714-B6F8-780C76514672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C90F0-A27B-4C7D-9FEB-208C52AEBD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1809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7FBC0-85E4-4714-B6F8-780C76514672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C90F0-A27B-4C7D-9FEB-208C52AEBD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2593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7FBC0-85E4-4714-B6F8-780C76514672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C90F0-A27B-4C7D-9FEB-208C52AEBD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6462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7FBC0-85E4-4714-B6F8-780C76514672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C90F0-A27B-4C7D-9FEB-208C52AEBD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6965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7FBC0-85E4-4714-B6F8-780C76514672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C90F0-A27B-4C7D-9FEB-208C52AEBD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3236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7FBC0-85E4-4714-B6F8-780C76514672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C90F0-A27B-4C7D-9FEB-208C52AEBD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8865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7FBC0-85E4-4714-B6F8-780C76514672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C90F0-A27B-4C7D-9FEB-208C52AEBD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5569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7FBC0-85E4-4714-B6F8-780C76514672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C90F0-A27B-4C7D-9FEB-208C52AEBD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2593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29000">
              <a:srgbClr val="FFC000"/>
            </a:gs>
            <a:gs pos="53000">
              <a:srgbClr val="FFFF00"/>
            </a:gs>
            <a:gs pos="80000">
              <a:srgbClr val="00B05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7FBC0-85E4-4714-B6F8-780C76514672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C90F0-A27B-4C7D-9FEB-208C52AEBD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1675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8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newweb.zoo.gov.tw/Pager/Show/ZooData_Index_Show.aspx?Animal_ID=10" TargetMode="Externa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9.wav"/><Relationship Id="rId4" Type="http://schemas.openxmlformats.org/officeDocument/2006/relationships/audio" Target="../media/audio8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FF00"/>
                </a:solidFill>
                <a:latin typeface="文鼎俏黑體P" panose="020B0602010101010101" pitchFamily="34" charset="-120"/>
                <a:ea typeface="文鼎俏黑體P" panose="020B0602010101010101" pitchFamily="34" charset="-120"/>
              </a:rPr>
              <a:t>動物介紹</a:t>
            </a:r>
            <a:endParaRPr lang="zh-TW" altLang="en-US" dirty="0">
              <a:solidFill>
                <a:srgbClr val="FFFF00"/>
              </a:solidFill>
              <a:latin typeface="文鼎俏黑體P" panose="020B0602010101010101" pitchFamily="34" charset="-120"/>
              <a:ea typeface="文鼎俏黑體P" panose="020B0602010101010101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製作人？菜子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笑臉 3"/>
          <p:cNvSpPr/>
          <p:nvPr/>
        </p:nvSpPr>
        <p:spPr>
          <a:xfrm>
            <a:off x="10032274" y="1528354"/>
            <a:ext cx="757646" cy="692332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笑臉 4"/>
          <p:cNvSpPr/>
          <p:nvPr/>
        </p:nvSpPr>
        <p:spPr>
          <a:xfrm>
            <a:off x="10032274" y="3163797"/>
            <a:ext cx="757646" cy="692332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9295" y="4893536"/>
            <a:ext cx="2381250" cy="1590675"/>
          </a:xfrm>
          <a:prstGeom prst="rect">
            <a:avLst/>
          </a:prstGeom>
        </p:spPr>
      </p:pic>
      <p:sp>
        <p:nvSpPr>
          <p:cNvPr id="7" name="向右箭號 6"/>
          <p:cNvSpPr/>
          <p:nvPr/>
        </p:nvSpPr>
        <p:spPr>
          <a:xfrm rot="4488430">
            <a:off x="6374674" y="-718457"/>
            <a:ext cx="1031966" cy="117565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右箭號 7"/>
          <p:cNvSpPr/>
          <p:nvPr/>
        </p:nvSpPr>
        <p:spPr>
          <a:xfrm rot="4488430">
            <a:off x="4549383" y="-587828"/>
            <a:ext cx="1031966" cy="117565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 rot="4488430">
            <a:off x="2231724" y="-587829"/>
            <a:ext cx="1031966" cy="117565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動作按鈕: 說明 9">
            <a:hlinkClick r:id="" action="ppaction://hlinkshowjump?jump=nextslide" highlightClick="1">
              <a:snd r:embed="rId3" name="bomb.wav"/>
            </a:hlinkClick>
          </p:cNvPr>
          <p:cNvSpPr/>
          <p:nvPr/>
        </p:nvSpPr>
        <p:spPr>
          <a:xfrm>
            <a:off x="7432766" y="5590903"/>
            <a:ext cx="1267097" cy="992777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00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7.40741E-7 L 0.00018 -7.40741E-7 C -0.00416 -0.00069 -0.0085 -0.00069 -0.01284 -0.00185 C -0.01545 -0.00255 -0.02829 -0.00787 -0.03142 -0.00949 C -0.03576 -0.01181 -0.03975 -0.01505 -0.04427 -0.01713 C -0.04843 -0.01898 -0.05277 -0.01921 -0.05711 -0.02083 C -0.06597 -0.02431 -0.07274 -0.0294 -0.08142 -0.03426 C -0.08506 -0.03634 -0.08906 -0.03796 -0.0927 -0.04005 C -0.09618 -0.04167 -0.09947 -0.04398 -0.10277 -0.0456 C -0.10555 -0.04722 -0.1085 -0.04792 -0.11128 -0.04954 C -0.11336 -0.05046 -0.1151 -0.05231 -0.11701 -0.05324 C -0.11979 -0.05486 -0.12274 -0.05579 -0.12569 -0.05718 C -0.12812 -0.05833 -0.13038 -0.05972 -0.13281 -0.06088 C -0.13559 -0.06227 -0.13854 -0.06319 -0.14131 -0.06481 C -0.1434 -0.06574 -0.14513 -0.06759 -0.14704 -0.06852 C -0.14895 -0.06944 -0.15086 -0.06968 -0.15277 -0.07037 C -0.15572 -0.07153 -0.1585 -0.07315 -0.16128 -0.07431 C -0.16458 -0.07569 -0.16805 -0.07639 -0.17135 -0.07801 C -0.17482 -0.07963 -0.17812 -0.08171 -0.18142 -0.0838 C -0.18906 -0.08843 -0.19166 -0.09143 -0.19999 -0.09514 C -0.20746 -0.09861 -0.21527 -0.10093 -0.22274 -0.10463 C -0.22656 -0.10671 -0.23038 -0.1088 -0.2342 -0.11042 C -0.23888 -0.1125 -0.24392 -0.11366 -0.24843 -0.1162 C -0.25243 -0.11829 -0.2559 -0.12176 -0.25989 -0.12384 C -0.271 -0.1294 -0.27829 -0.13056 -0.28993 -0.13333 C -0.29374 -0.13518 -0.29739 -0.13773 -0.30138 -0.13912 C -0.30607 -0.14028 -0.31093 -0.13981 -0.31562 -0.14097 C -0.31996 -0.1419 -0.32413 -0.14352 -0.32847 -0.14468 C -0.33333 -0.14606 -0.33802 -0.14699 -0.34288 -0.14861 C -0.34722 -0.15 -0.35121 -0.15301 -0.35572 -0.15417 C -0.36076 -0.15556 -0.36614 -0.15509 -0.37135 -0.15625 C -0.37656 -0.15718 -0.38177 -0.1588 -0.38715 -0.15995 C -0.40833 -0.16412 -0.39184 -0.15949 -0.41562 -0.16366 C -0.421 -0.16481 -0.42604 -0.1669 -0.43142 -0.16759 C -0.44045 -0.16875 -0.44947 -0.16875 -0.4585 -0.16944 L -0.47135 -0.1713 C -0.47517 -0.17199 -0.47899 -0.17361 -0.48281 -0.17338 C -0.50086 -0.17222 -0.51892 -0.16944 -0.53715 -0.16759 C -0.54097 -0.16574 -0.54479 -0.16412 -0.54861 -0.16181 C -0.55659 -0.15718 -0.56423 -0.15139 -0.57135 -0.14468 C -0.57534 -0.1412 -0.57934 -0.1375 -0.58281 -0.13333 C -0.5901 -0.12477 -0.60052 -0.11018 -0.60711 -0.09907 C -0.60954 -0.09468 -0.6118 -0.09005 -0.61423 -0.08565 C -0.62239 -0.0713 -0.61892 -0.07986 -0.62708 -0.06088 C -0.63229 -0.04861 -0.63229 -0.04491 -0.63715 -0.03032 C -0.63836 -0.02662 -0.64027 -0.02292 -0.64131 -0.01898 C -0.6427 -0.01412 -0.6434 -0.0088 -0.64427 -0.0037 C -0.646 0.00741 -0.64635 0.01667 -0.64704 0.0287 C -0.6467 0.03171 -0.64791 0.03681 -0.64565 0.03819 C -0.64097 0.0412 -0.63524 0.03958 -0.63003 0.04005 C -0.62135 0.04074 -0.61284 0.04144 -0.60416 0.0419 C -0.60069 0.04306 -0.58437 0.04838 -0.58003 0.04769 C -0.5684 0.04583 -0.55711 0.04144 -0.54565 0.03819 C -0.54027 0.03449 -0.53732 0.03333 -0.53281 0.02662 C -0.52847 0.02037 -0.52239 0.00764 -0.51857 -7.40741E-7 C -0.51753 -0.0044 -0.51684 -0.00903 -0.51562 -0.01319 C -0.50937 -0.03704 -0.51284 -0.0169 -0.50989 -0.03611 C -0.51041 -0.04699 -0.51059 -0.05787 -0.51145 -0.06852 C -0.51145 -0.0706 -0.51145 -0.07338 -0.51284 -0.07431 C -0.51631 -0.07685 -0.52031 -0.07731 -0.5243 -0.07801 C -0.5651 -0.08495 -0.5394 -0.08148 -0.60138 -0.0838 C -0.6276 -0.0831 -0.65381 -0.08333 -0.68003 -0.08194 C -0.68715 -0.08148 -0.69427 -0.07893 -0.70138 -0.07801 C -0.70798 -0.07708 -0.71475 -0.07685 -0.72135 -0.07616 C -0.7276 -0.07431 -0.73368 -0.07199 -0.73993 -0.07037 C -0.77656 -0.06065 -0.75156 -0.06898 -0.7842 -0.05903 C -0.78993 -0.05718 -0.79583 -0.05556 -0.80138 -0.05324 C -0.81249 -0.04861 -0.82326 -0.04329 -0.8342 -0.03796 C -0.83958 -0.03565 -0.84513 -0.03426 -0.84999 -0.03032 C -0.85468 -0.02662 -0.85937 -0.02268 -0.86423 -0.01898 C -0.87395 -0.01181 -0.87743 -0.01204 -0.88576 -0.00185 C -0.88802 0.00093 -0.88958 0.0044 -0.89149 0.00764 C -0.89878 0.0213 -0.89565 0.0162 -0.90138 0.03056 C -0.90329 0.03495 -0.9052 0.03935 -0.90711 0.04375 C -0.90781 0.0537 -0.91111 0.08727 -0.90711 0.09329 C -0.90277 0.1 -0.89374 0.09468 -0.88715 0.09537 C -0.86857 0.09468 -0.84999 0.09537 -0.83142 0.09329 C -0.82135 0.09236 -0.8177 0.08634 -0.80989 0.08009 C -0.80677 0.07732 -0.80312 0.07546 -0.79999 0.07245 C -0.79531 0.06806 -0.78697 0.05764 -0.78281 0.05139 C -0.77934 0.04653 -0.77569 0.04167 -0.77291 0.03634 C -0.771 0.03287 -0.77013 0.02847 -0.76857 0.02477 C -0.76666 0.02037 -0.76475 0.01597 -0.76284 0.01157 C -0.7618 0.00694 -0.76093 0.00255 -0.75989 -0.00185 C -0.75954 -0.0037 -0.75885 -0.00556 -0.7585 -0.00764 C -0.75746 -0.01505 -0.75572 -0.03032 -0.75572 -0.03032 C -0.75624 -0.03542 -0.75451 -0.0419 -0.75711 -0.0456 C -0.75972 -0.04954 -0.76475 -0.04838 -0.76857 -0.04954 C -0.77291 -0.05069 -0.77708 -0.05231 -0.78142 -0.05324 C -0.78628 -0.0544 -0.80607 -0.05671 -0.80989 -0.05718 C -0.83663 -0.05648 -0.86336 -0.05741 -0.88993 -0.05509 C -0.90156 -0.05417 -0.9243 -0.04768 -0.9243 -0.04768 C -0.92951 -0.04444 -0.93472 -0.04097 -0.93993 -0.03796 C -0.94461 -0.03542 -0.94965 -0.03333 -0.95434 -0.03032 C -0.96336 -0.025 -0.9717 -0.01898 -0.98003 -0.01134 C -0.98732 -0.00463 -1.00138 0.00949 -1.00138 0.00949 C -1.00381 0.01458 -1.0059 0.02014 -1.0085 0.02477 C -1.01388 0.03403 -1.02569 0.05139 -1.02569 0.05139 C -1.03333 0.07847 -1.02829 0.06181 -1.04149 0.10093 L -1.04722 0.11806 C -1.04809 0.12454 -1.04878 0.13102 -1.04999 0.13727 C -1.05121 0.14352 -1.05329 0.14977 -1.05434 0.15625 C -1.0552 0.1625 -1.05503 0.16898 -1.05572 0.17523 C -1.05642 0.18241 -1.05798 0.18912 -1.0585 0.1963 C -1.05989 0.21088 -1.06041 0.22546 -1.06145 0.24005 C -1.06197 0.24769 -1.06197 0.25532 -1.06284 0.26296 L -1.06562 0.28588 C -1.0644 0.38819 -1.06736 0.36181 -1.06145 0.42477 C -1.06059 0.43426 -1.06024 0.44398 -1.0585 0.45347 C -1.05642 0.46574 -1.05295 0.47755 -1.04999 0.48958 C -1.04583 0.50625 -1.03611 0.54074 -1.03142 0.5544 C -1.02673 0.56806 -1.02118 0.58125 -1.01562 0.59444 C -1.00833 0.61181 -1.00156 0.62963 -0.99288 0.64583 C -0.97586 0.67732 -0.95989 0.71088 -0.93854 0.73727 C -0.92204 0.75764 -0.87777 0.81528 -0.85711 0.82685 C -0.84201 0.83519 -0.82482 0.83194 -0.8085 0.83449 L -0.46423 0.83056 C -0.45416 0.83032 -0.41336 0.8081 -0.41284 0.80764 C -0.4085 0.80394 -0.40451 0.79954 -0.39999 0.7963 C -0.39583 0.79329 -0.39097 0.79213 -0.38715 0.78866 C -0.36197 0.7669 -0.37881 0.7794 -0.36562 0.76204 C -0.36354 0.75903 -0.36093 0.75694 -0.3585 0.7544 C -0.3552 0.74745 -0.35121 0.74074 -0.34843 0.73333 C -0.34704 0.72963 -0.34583 0.72569 -0.34427 0.72199 C -0.33958 0.71157 -0.33663 0.70857 -0.33281 0.69722 C -0.3309 0.69167 -0.33003 0.68565 -0.32847 0.68009 C -0.32534 0.66806 -0.32187 0.65857 -0.31996 0.64583 C -0.31753 0.63056 -0.31614 0.61528 -0.31423 0.6 C -0.31319 0.5919 -0.31128 0.57523 -0.31128 0.57523 C -0.30746 0.48796 -0.3092 0.53935 -0.31284 0.36968 C -0.31319 0.35486 -0.3151 0.33241 -0.31701 0.31806 C -0.32031 0.29537 -0.32222 0.28912 -0.32847 0.26667 C -0.33038 0.26042 -0.33194 0.25394 -0.3342 0.24769 C -0.3368 0.24051 -0.3401 0.2338 -0.34288 0.22662 C -0.34496 0.22107 -0.346 0.21482 -0.34843 0.20949 C -0.35138 0.20347 -0.35538 0.19838 -0.3585 0.19236 C -0.36111 0.1875 -0.36302 0.18218 -0.36562 0.17732 C -0.36788 0.17315 -0.37048 0.16968 -0.37274 0.16574 C -0.38333 0.14745 -0.37673 0.15579 -0.38993 0.13727 C -0.39496 0.13009 -0.39999 0.12245 -0.40572 0.1162 L -0.43142 0.08773 C -0.43593 0.08264 -0.44913 0.06782 -0.45277 0.06482 C -0.45763 0.06111 -0.46249 0.05741 -0.46701 0.05347 C -0.47239 0.04861 -0.47725 0.04259 -0.48281 0.03819 C -0.49722 0.02662 -0.51215 0.01597 -0.52708 0.00579 C -0.54739 -0.0081 -0.56736 -0.02315 -0.58854 -0.03426 C -0.62395 -0.05278 -0.6401 -0.0625 -0.68142 -0.07616 C -0.71267 -0.08657 -0.69479 -0.08241 -0.7243 -0.08565 L -0.75711 -0.08958 C -0.76631 -0.08796 -0.78576 -0.08819 -0.79704 -0.07986 C -0.80086 -0.07731 -0.80954 -0.06875 -0.81284 -0.06481 C -0.82743 -0.0463 -0.83489 -0.03634 -0.84565 -0.01319 C -0.85017 -0.0037 -0.85624 0.0088 -0.85989 0.01898 C -0.86215 0.02523 -0.86371 0.03194 -0.86562 0.03819 C -0.86753 0.04398 -0.86944 0.04954 -0.87135 0.05532 C -0.87326 0.06852 -0.87621 0.08171 -0.87708 0.09537 L -0.88003 0.13519 C -0.87951 0.15255 -0.87968 0.16968 -0.87847 0.18681 C -0.87777 0.19769 -0.86857 0.23495 -0.86718 0.23819 C -0.86475 0.24329 -0.86215 0.24815 -0.85989 0.25347 C -0.85503 0.26597 -0.85277 0.28079 -0.84565 0.29144 C -0.84236 0.29653 -0.83871 0.30116 -0.83576 0.30671 C -0.82916 0.31898 -0.82604 0.33542 -0.81718 0.34491 C -0.80798 0.35463 -0.79861 0.36528 -0.78854 0.37338 C -0.78246 0.37824 -0.77638 0.38264 -0.76996 0.38681 C -0.7592 0.39375 -0.74722 0.39907 -0.73576 0.40394 C -0.72899 0.40648 -0.72239 0.40949 -0.71562 0.41157 C -0.71006 0.41319 -0.70416 0.41389 -0.69861 0.41528 C -0.69184 0.41713 -0.68524 0.41921 -0.67847 0.42107 C -0.65416 0.41852 -0.62986 0.41713 -0.60572 0.41343 C -0.60156 0.41273 -0.59809 0.40926 -0.59427 0.40764 C -0.57986 0.40162 -0.57829 0.4037 -0.56562 0.39444 C -0.56111 0.39097 -0.55729 0.38611 -0.55277 0.38287 C -0.54826 0.37963 -0.54322 0.37824 -0.53854 0.37523 C -0.51562 0.36088 -0.53524 0.37153 -0.51423 0.3544 C -0.50972 0.35069 -0.50416 0.34907 -0.49999 0.34491 C -0.49218 0.33727 -0.46163 0.29977 -0.45572 0.28958 C -0.43472 0.2537 -0.45607 0.2912 -0.43715 0.25532 C -0.42482 0.23194 -0.43194 0.24815 -0.41996 0.22292 C -0.41701 0.21667 -0.41371 0.21065 -0.41145 0.20394 C -0.4052 0.18634 -0.39878 0.16898 -0.39427 0.15046 C -0.39288 0.14491 -0.39114 0.13912 -0.38993 0.13333 C -0.38871 0.12778 -0.38802 0.12199 -0.38715 0.1162 C -0.38454 0.10232 -0.3842 0.10093 -0.38142 0.08773 C -0.37847 0.05625 -0.37829 0.06157 -0.38142 0.01157 C -0.38159 0.0081 -0.38298 0.00486 -0.3842 0.00185 C -0.38541 -0.00093 -0.38697 -0.00324 -0.38854 -0.00556 C -0.39166 -0.01065 -0.39444 -0.01343 -0.39843 -0.01713 C -0.40555 -0.02361 -0.40954 -0.02685 -0.41701 -0.03241 C -0.42968 -0.04143 -0.42135 -0.03518 -0.4342 -0.0419 C -0.43767 -0.04352 -0.44079 -0.0463 -0.44427 -0.04768 C -0.44895 -0.04931 -0.45381 -0.04977 -0.4585 -0.05139 C -0.46232 -0.05255 -0.46597 -0.05463 -0.46996 -0.05509 C -0.47378 -0.05579 -0.4776 -0.05625 -0.48142 -0.05718 C -0.48333 -0.05764 -0.48524 -0.05856 -0.48715 -0.05903 C -0.49079 -0.05995 -0.49479 -0.06018 -0.49843 -0.06088 C -0.51614 -0.06458 -0.49774 -0.06088 -0.50989 -0.06481 C -0.52378 -0.06898 -0.52361 -0.06852 -0.53715 -0.07037 C -0.53993 -0.07176 -0.5427 -0.07338 -0.54565 -0.07431 C -0.5585 -0.07847 -0.55329 -0.07639 -0.56145 -0.07986 L -0.57569 -0.09907 C -0.57708 -0.10093 -0.57881 -0.10255 -0.58003 -0.10463 C -0.5809 -0.10671 -0.58194 -0.10833 -0.58281 -0.11042 C -0.58385 -0.11296 -0.58437 -0.11574 -0.58559 -0.11806 C -0.5868 -0.12014 -0.58854 -0.12176 -0.58993 -0.12384 C -0.59253 -0.13426 -0.58975 -0.12477 -0.59427 -0.13518 C -0.59531 -0.13773 -0.59583 -0.14051 -0.59704 -0.14282 C -0.59826 -0.14491 -0.60017 -0.14653 -0.60138 -0.14861 C -0.60243 -0.15023 -0.60312 -0.15255 -0.60416 -0.15417 C -0.60555 -0.15625 -0.60729 -0.15787 -0.6085 -0.15995 C -0.60954 -0.16181 -0.61041 -0.16389 -0.61145 -0.16574 C -0.61284 -0.16829 -0.61406 -0.17083 -0.61562 -0.17338 C -0.61701 -0.17523 -0.61857 -0.17708 -0.61996 -0.17893 C -0.62083 -0.18148 -0.6217 -0.18426 -0.62274 -0.18657 C -0.62361 -0.18866 -0.62482 -0.19028 -0.62569 -0.19236 C -0.62638 -0.19421 -0.62656 -0.19606 -0.62708 -0.19815 C -0.62621 -0.2044 -0.62673 -0.21157 -0.6243 -0.21713 C -0.62291 -0.22014 -0.61944 -0.21968 -0.61718 -0.22083 C -0.61145 -0.22361 -0.61267 -0.22268 -0.60572 -0.22477 C -0.60381 -0.22523 -0.6019 -0.22593 -0.59999 -0.22662 C -0.58663 -0.22593 -0.57326 -0.22569 -0.55989 -0.22477 C -0.55746 -0.22454 -0.5552 -0.22315 -0.55277 -0.22292 C -0.54322 -0.2213 -0.53368 -0.2206 -0.5243 -0.21898 L -0.51284 -0.21713 C -0.51336 -0.21528 -0.51336 -0.21296 -0.51423 -0.21134 C -0.51701 -0.20671 -0.52187 -0.20671 -0.52569 -0.20579 C -0.53072 -0.20255 -0.54184 -0.1956 -0.54861 -0.19236 C -0.55416 -0.18958 -0.56562 -0.18472 -0.56562 -0.18472 C -0.56753 -0.18287 -0.56927 -0.18056 -0.57135 -0.17893 C -0.57361 -0.17731 -0.57604 -0.17616 -0.57847 -0.17523 C -0.5835 -0.17338 -0.59809 -0.16968 -0.60572 -0.16759 C -0.60798 -0.1669 -0.61041 -0.1662 -0.61284 -0.16574 C -0.61562 -0.16505 -0.61857 -0.16458 -0.62135 -0.16366 C -0.62326 -0.16319 -0.62517 -0.16227 -0.62708 -0.16181 C -0.62986 -0.16111 -0.63281 -0.16065 -0.63576 -0.15995 C -0.63767 -0.15949 -0.6394 -0.15856 -0.64131 -0.1581 C -0.64479 -0.15718 -0.64809 -0.15694 -0.65138 -0.15625 C -0.65329 -0.15579 -0.6552 -0.15463 -0.65711 -0.15417 C -0.66475 -0.15231 -0.67378 -0.15139 -0.68142 -0.15046 C -0.68906 -0.15069 -0.72899 -0.13287 -0.73715 -0.1581 C -0.73784 -0.16042 -0.73802 -0.16319 -0.73854 -0.16574 C -0.73749 -0.17755 -0.73749 -0.18009 -0.73576 -0.19051 C -0.73472 -0.1956 -0.73454 -0.20093 -0.73281 -0.20579 C -0.73194 -0.2081 -0.73072 -0.21065 -0.73003 -0.21319 C -0.72864 -0.21759 -0.72864 -0.22153 -0.72569 -0.22477 C -0.72447 -0.22593 -0.72274 -0.22593 -0.72135 -0.22662 C -0.71892 -0.22778 -0.71666 -0.22917 -0.71423 -0.23032 C -0.7019 -0.22986 -0.6894 -0.23125 -0.67708 -0.22847 C -0.67569 -0.22824 -0.67777 -0.22454 -0.67847 -0.22292 C -0.67881 -0.22222 -0.67951 -0.22292 -0.68003 -0.22292 L -0.68003 -0.22292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1.66667E-6 0.00023 C -0.00416 -0.0007 -0.00851 -0.0007 -0.01285 -0.00186 C -0.01545 -0.00255 -0.02847 -0.00787 -0.03142 -0.0095 C -0.03576 -0.01181 -0.03976 -0.01505 -0.04444 -0.01713 C -0.04861 -0.01899 -0.05295 -0.01922 -0.05729 -0.02084 C -0.06597 -0.02431 -0.07274 -0.0294 -0.0816 -0.03426 C -0.08524 -0.03635 -0.08906 -0.03797 -0.09271 -0.04005 C -0.09618 -0.04167 -0.09965 -0.04399 -0.10278 -0.04561 C -0.10573 -0.04723 -0.10851 -0.04792 -0.11128 -0.04954 C -0.11337 -0.05047 -0.1151 -0.05232 -0.11701 -0.05325 C -0.11979 -0.05487 -0.12274 -0.05579 -0.12569 -0.05718 C -0.1283 -0.05834 -0.13055 -0.05973 -0.13281 -0.06088 C -0.13559 -0.06227 -0.13871 -0.0632 -0.14132 -0.06482 C -0.1434 -0.06575 -0.14514 -0.0676 -0.14722 -0.06852 C -0.14913 -0.06945 -0.15104 -0.06968 -0.15295 -0.07037 C -0.15573 -0.07153 -0.15851 -0.07315 -0.16146 -0.07431 C -0.16458 -0.0757 -0.16805 -0.07639 -0.17153 -0.07801 C -0.17482 -0.07963 -0.17812 -0.08172 -0.1816 -0.0838 C -0.18906 -0.08843 -0.19184 -0.09144 -0.20017 -0.09514 C -0.20746 -0.09862 -0.21528 -0.10093 -0.22274 -0.10463 C -0.22673 -0.10672 -0.23055 -0.1088 -0.2342 -0.11042 C -0.23906 -0.1125 -0.24392 -0.11366 -0.24844 -0.11621 C -0.25243 -0.11829 -0.2559 -0.12176 -0.25989 -0.12385 C -0.27101 -0.1294 -0.2783 -0.13056 -0.2901 -0.13334 C -0.29392 -0.13519 -0.29739 -0.13774 -0.30139 -0.13912 C -0.30625 -0.14028 -0.31094 -0.13982 -0.31562 -0.14098 C -0.31996 -0.1419 -0.32413 -0.14352 -0.32847 -0.14468 C -0.33333 -0.14607 -0.33802 -0.147 -0.34305 -0.14862 C -0.34739 -0.15 -0.35139 -0.15301 -0.35573 -0.15417 C -0.36076 -0.15556 -0.36614 -0.1551 -0.37135 -0.15625 C -0.37656 -0.15718 -0.38177 -0.1588 -0.38715 -0.15996 C -0.40833 -0.16412 -0.39184 -0.1595 -0.41562 -0.16366 C -0.42101 -0.16482 -0.42604 -0.1669 -0.43142 -0.1676 C -0.44062 -0.16875 -0.44965 -0.16875 -0.45851 -0.16945 L -0.47153 -0.1713 C -0.47535 -0.172 -0.47899 -0.17362 -0.48281 -0.17338 C -0.50087 -0.17223 -0.5191 -0.16945 -0.53715 -0.1676 C -0.54114 -0.16575 -0.54496 -0.16412 -0.54861 -0.16181 C -0.5566 -0.15718 -0.56441 -0.15139 -0.57153 -0.14468 C -0.57552 -0.14121 -0.57934 -0.1375 -0.58298 -0.13334 C -0.5901 -0.12477 -0.60052 -0.11019 -0.60729 -0.09908 C -0.60955 -0.09468 -0.6118 -0.09005 -0.61441 -0.08565 C -0.62257 -0.0713 -0.61892 -0.07987 -0.62708 -0.06088 C -0.63229 -0.04862 -0.63229 -0.04491 -0.63715 -0.03033 C -0.63837 -0.02662 -0.64028 -0.02292 -0.64132 -0.01899 C -0.64271 -0.01412 -0.6434 -0.0088 -0.64427 -0.00371 C -0.64618 0.0074 -0.64635 0.01666 -0.64722 0.0287 C -0.6467 0.03171 -0.64791 0.0368 -0.64566 0.03819 C -0.64114 0.0412 -0.63524 0.03958 -0.63003 0.04004 C -0.62135 0.04074 -0.61285 0.04143 -0.60434 0.04189 C -0.60069 0.04305 -0.58437 0.04838 -0.58003 0.04768 C -0.56857 0.04583 -0.55729 0.04143 -0.54566 0.03819 C -0.54028 0.03449 -0.53732 0.03333 -0.53281 0.02662 C -0.52864 0.02037 -0.52257 0.00763 -0.51875 4.44444E-6 C -0.51753 -0.0044 -0.51701 -0.00903 -0.51562 -0.0132 C -0.50937 -0.03704 -0.51302 -0.0169 -0.51007 -0.03612 C -0.51059 -0.047 -0.51076 -0.05787 -0.51146 -0.06852 C -0.51146 -0.07061 -0.51146 -0.07338 -0.51302 -0.07431 C -0.51649 -0.07686 -0.52048 -0.07732 -0.52448 -0.07801 C -0.5651 -0.08496 -0.53941 -0.08149 -0.60139 -0.0838 C -0.62778 -0.08311 -0.65382 -0.08334 -0.68003 -0.08195 C -0.68715 -0.08149 -0.69427 -0.07894 -0.70139 -0.07801 C -0.70798 -0.07709 -0.71476 -0.07686 -0.72135 -0.07616 C -0.7276 -0.07431 -0.73368 -0.072 -0.73993 -0.07037 C -0.77656 -0.06065 -0.75156 -0.06899 -0.7842 -0.05903 C -0.7901 -0.05718 -0.79583 -0.05556 -0.80139 -0.05325 C -0.8125 -0.04862 -0.82326 -0.04329 -0.8342 -0.03797 C -0.83958 -0.03565 -0.84531 -0.03426 -0.85 -0.03033 C -0.85469 -0.02662 -0.85955 -0.02269 -0.86423 -0.01899 C -0.87396 -0.01181 -0.87743 -0.01204 -0.88576 -0.00186 C -0.88802 0.00092 -0.88958 0.00439 -0.89149 0.00763 C -0.89878 0.02129 -0.89566 0.0162 -0.90139 0.03055 C -0.9033 0.03495 -0.90521 0.03935 -0.90712 0.04375 C -0.90781 0.0537 -0.91111 0.08726 -0.90712 0.09328 C -0.90278 0.1 -0.89375 0.09467 -0.88715 0.09537 C -0.86875 0.09467 -0.85 0.09537 -0.83142 0.09328 C -0.82135 0.09236 -0.81771 0.08634 -0.81007 0.08009 C -0.80694 0.07731 -0.8033 0.07546 -0.8 0.07245 C -0.79548 0.06805 -0.78715 0.05763 -0.78281 0.05138 C -0.77934 0.04652 -0.77569 0.04166 -0.77291 0.03634 C -0.77101 0.03287 -0.77014 0.02847 -0.76857 0.02476 C -0.76666 0.02037 -0.76476 0.01597 -0.76285 0.01157 C -0.7618 0.00694 -0.76094 0.00254 -0.75989 -0.00186 C -0.75955 -0.00371 -0.75885 -0.00556 -0.75851 -0.00764 C -0.75746 -0.01505 -0.75573 -0.03033 -0.75573 -0.0301 C -0.75625 -0.03542 -0.75451 -0.0419 -0.75712 -0.04561 C -0.75972 -0.04954 -0.76476 -0.04838 -0.76857 -0.04954 C -0.77291 -0.0507 -0.77708 -0.05232 -0.78142 -0.05325 C -0.78628 -0.0544 -0.80607 -0.05672 -0.81007 -0.05718 C -0.83663 -0.05649 -0.86337 -0.05741 -0.88993 -0.0551 C -0.90156 -0.05417 -0.9243 -0.04769 -0.9243 -0.04746 C -0.92951 -0.04445 -0.93472 -0.04098 -0.93993 -0.03797 C -0.94462 -0.03542 -0.94965 -0.03334 -0.95434 -0.03033 C -0.96337 -0.025 -0.97187 -0.01899 -0.98003 -0.01135 C -0.98732 -0.00463 -1.00139 0.00949 -1.00139 0.00972 C -1.00382 0.01458 -1.0059 0.02013 -1.00851 0.02476 C -1.01389 0.03402 -1.02569 0.05138 -1.02569 0.05162 C -1.03333 0.07847 -1.0283 0.0618 -1.04149 0.10092 L -1.04722 0.11805 C -1.04809 0.12453 -1.04878 0.13101 -1.05 0.13726 C -1.05121 0.14351 -1.0533 0.14976 -1.05434 0.15625 C -1.05521 0.1625 -1.05503 0.16898 -1.05573 0.17523 C -1.05642 0.1824 -1.05798 0.18912 -1.05851 0.19629 C -1.05989 0.21088 -1.06041 0.22546 -1.06146 0.24004 C -1.06198 0.24768 -1.06198 0.25532 -1.06285 0.26296 L -1.06562 0.28588 C -1.06441 0.38819 -1.06736 0.3618 -1.06146 0.42476 C -1.06059 0.43425 -1.06024 0.44398 -1.05851 0.45347 C -1.05642 0.46574 -1.05295 0.47754 -1.05 0.48958 C -1.04583 0.50625 -1.03611 0.54074 -1.03142 0.55439 C -1.02673 0.56805 -1.02118 0.58125 -1.01562 0.59444 C -1.00833 0.6118 -1.00156 0.62963 -0.99288 0.64583 C -0.97587 0.67731 -0.95989 0.71088 -0.93854 0.73726 C -0.92205 0.75763 -0.87795 0.81527 -0.85712 0.82685 C -0.84219 0.83518 -0.82482 0.83194 -0.80851 0.83449 L -0.46423 0.83055 C -0.45416 0.83032 -0.41337 0.8081 -0.41285 0.80763 C -0.40851 0.80393 -0.40451 0.79953 -0.4 0.79629 C -0.39583 0.79328 -0.39097 0.79213 -0.38715 0.78865 C -0.36198 0.76689 -0.37882 0.77939 -0.36562 0.76203 C -0.36354 0.75902 -0.36094 0.75694 -0.35851 0.75439 C -0.35521 0.74745 -0.35139 0.74074 -0.34844 0.73333 C -0.34722 0.72963 -0.34583 0.72569 -0.34427 0.72199 C -0.33958 0.71157 -0.33663 0.70856 -0.33298 0.69722 C -0.33107 0.69166 -0.33003 0.68564 -0.32847 0.68009 C -0.32535 0.66805 -0.32187 0.65856 -0.31996 0.64583 C -0.31753 0.63055 -0.31614 0.61527 -0.31441 0.6 C -0.31319 0.59189 -0.31128 0.57523 -0.31128 0.57546 C -0.30746 0.48796 -0.3092 0.53935 -0.31285 0.36967 C -0.31319 0.35486 -0.3151 0.3324 -0.31701 0.31805 C -0.32031 0.29537 -0.32222 0.28912 -0.32847 0.26666 C -0.33038 0.26041 -0.33194 0.25393 -0.3342 0.24768 C -0.33698 0.2405 -0.3401 0.23379 -0.34305 0.22662 C -0.34514 0.22106 -0.34601 0.21481 -0.34844 0.20949 C -0.35156 0.20347 -0.35538 0.19838 -0.35851 0.19236 C -0.36111 0.1875 -0.36302 0.18217 -0.36562 0.17731 C -0.36788 0.17314 -0.37048 0.16967 -0.37274 0.16574 C -0.38333 0.14745 -0.37673 0.15578 -0.38993 0.13726 C -0.39496 0.13009 -0.4 0.12245 -0.40573 0.1162 L -0.43142 0.08773 C -0.43594 0.08263 -0.4493 0.06782 -0.45295 0.06481 C -0.45781 0.06111 -0.4625 0.0574 -0.46719 0.05347 C -0.47239 0.04861 -0.47743 0.04259 -0.48281 0.03819 C -0.49722 0.02662 -0.51232 0.01597 -0.52726 0.00578 C -0.54739 -0.00811 -0.56753 -0.02315 -0.58854 -0.03426 C -0.62396 -0.05278 -0.6401 -0.0625 -0.68142 -0.07616 C -0.71267 -0.08658 -0.69479 -0.08241 -0.7243 -0.08565 L -0.75712 -0.08959 C -0.76632 -0.08797 -0.78594 -0.0882 -0.79722 -0.07987 C -0.80087 -0.07732 -0.80955 -0.06875 -0.81302 -0.06482 C -0.82743 -0.0463 -0.83507 -0.03635 -0.84583 -0.0132 C -0.85035 -0.00371 -0.85625 0.00879 -0.86007 0.01898 C -0.86215 0.02523 -0.86371 0.03194 -0.8658 0.03819 C -0.86753 0.04398 -0.86944 0.04953 -0.87135 0.05532 C -0.87344 0.06851 -0.87621 0.08171 -0.87708 0.09537 L -0.88003 0.13518 C -0.87951 0.15254 -0.87969 0.16967 -0.87847 0.1868 C -0.87795 0.19768 -0.86875 0.23495 -0.86719 0.23819 C -0.86476 0.24328 -0.86215 0.24814 -0.86007 0.25347 C -0.85503 0.26597 -0.85295 0.28078 -0.84583 0.29143 C -0.84236 0.29652 -0.83871 0.30115 -0.83576 0.30671 C -0.82916 0.31898 -0.82604 0.33541 -0.81719 0.3449 C -0.80798 0.35463 -0.79861 0.36527 -0.78854 0.37338 C -0.78246 0.37824 -0.77639 0.38263 -0.76996 0.3868 C -0.7592 0.39375 -0.74722 0.39907 -0.73576 0.40393 C -0.72899 0.40648 -0.72239 0.40949 -0.71562 0.41157 C -0.71007 0.41319 -0.70416 0.41388 -0.69861 0.41527 C -0.69184 0.41713 -0.68524 0.41921 -0.67847 0.42106 C -0.65434 0.41851 -0.63003 0.41713 -0.60573 0.41342 C -0.60156 0.41273 -0.59826 0.40925 -0.59427 0.40763 C -0.57986 0.40162 -0.5783 0.4037 -0.56562 0.39444 C -0.56128 0.39097 -0.55746 0.38611 -0.55278 0.38287 C -0.54826 0.37963 -0.54323 0.37824 -0.53871 0.37523 C -0.51562 0.36088 -0.53524 0.37152 -0.51441 0.35439 C -0.50972 0.35069 -0.50434 0.34907 -0.50017 0.3449 C -0.49236 0.33726 -0.4618 0.29976 -0.45573 0.28958 C -0.43489 0.2537 -0.45607 0.2912 -0.43732 0.25532 C -0.42482 0.23194 -0.43194 0.24814 -0.41996 0.22291 C -0.41701 0.21666 -0.41371 0.21064 -0.41146 0.20393 C -0.40521 0.18634 -0.39878 0.16898 -0.39427 0.15046 C -0.39288 0.1449 -0.39114 0.13912 -0.38993 0.13333 C -0.38871 0.12777 -0.38802 0.12199 -0.38715 0.1162 C -0.38455 0.10231 -0.3842 0.10092 -0.38142 0.08773 C -0.37847 0.05625 -0.3783 0.06157 -0.38142 0.01157 C -0.3816 0.0081 -0.38298 0.00486 -0.3842 0.00185 C -0.38541 -0.00093 -0.38698 -0.00325 -0.38854 -0.00556 C -0.39166 -0.01065 -0.39444 -0.01343 -0.39844 -0.01713 C -0.40555 -0.02362 -0.40955 -0.02686 -0.41701 -0.03241 C -0.42969 -0.04144 -0.42135 -0.03519 -0.43437 -0.0419 C -0.43767 -0.04352 -0.44097 -0.0463 -0.44427 -0.04769 C -0.44913 -0.04931 -0.45382 -0.04977 -0.45851 -0.05139 C -0.46232 -0.05255 -0.46597 -0.05463 -0.47014 -0.0551 C -0.47396 -0.05579 -0.47778 -0.05625 -0.4816 -0.05718 C -0.48351 -0.05764 -0.48524 -0.05857 -0.48715 -0.05903 C -0.4908 -0.05996 -0.49479 -0.06019 -0.49861 -0.06088 C -0.51632 -0.06459 -0.49791 -0.06088 -0.51007 -0.06482 C -0.52378 -0.06899 -0.52361 -0.06852 -0.53715 -0.07037 C -0.5401 -0.07176 -0.54288 -0.07338 -0.54566 -0.07431 C -0.55851 -0.07848 -0.5533 -0.07639 -0.56146 -0.07987 L -0.57587 -0.09908 C -0.57708 -0.10093 -0.57882 -0.10255 -0.58003 -0.10463 C -0.5809 -0.10672 -0.58194 -0.10834 -0.58298 -0.11042 C -0.58403 -0.11297 -0.58437 -0.11575 -0.58576 -0.11806 C -0.58698 -0.12014 -0.58854 -0.12176 -0.5901 -0.12385 C -0.59253 -0.13426 -0.58993 -0.12477 -0.59427 -0.13519 C -0.59531 -0.13774 -0.59601 -0.14051 -0.59722 -0.14283 C -0.59826 -0.14491 -0.60035 -0.14653 -0.60139 -0.14862 C -0.60243 -0.15024 -0.6033 -0.15255 -0.60434 -0.15417 C -0.60555 -0.15625 -0.60746 -0.15787 -0.60851 -0.15996 C -0.60955 -0.16181 -0.61059 -0.16389 -0.61163 -0.16575 C -0.61285 -0.16829 -0.61406 -0.17084 -0.61562 -0.17338 C -0.61701 -0.17524 -0.61875 -0.17709 -0.61996 -0.17894 C -0.62083 -0.18149 -0.6217 -0.18426 -0.62274 -0.18658 C -0.62378 -0.18866 -0.62482 -0.19028 -0.62587 -0.19237 C -0.62639 -0.19422 -0.62673 -0.19607 -0.62708 -0.19815 C -0.62621 -0.2044 -0.62691 -0.21158 -0.6243 -0.21713 C -0.62291 -0.22014 -0.61962 -0.21968 -0.61719 -0.22084 C -0.61163 -0.22362 -0.61267 -0.22269 -0.60573 -0.22477 C -0.60382 -0.22524 -0.60191 -0.22593 -0.60017 -0.22662 C -0.5868 -0.22593 -0.57326 -0.2257 -0.55989 -0.22477 C -0.55746 -0.22454 -0.55538 -0.22315 -0.55278 -0.22292 C -0.54323 -0.2213 -0.53385 -0.22061 -0.52448 -0.21899 L -0.51302 -0.21713 C -0.51337 -0.21528 -0.51337 -0.21297 -0.51441 -0.21135 C -0.51701 -0.20672 -0.52187 -0.20672 -0.52569 -0.20579 C -0.5309 -0.20255 -0.54201 -0.19561 -0.54861 -0.19237 C -0.55434 -0.18959 -0.56562 -0.18473 -0.56562 -0.1845 C -0.56771 -0.18287 -0.56944 -0.18056 -0.57153 -0.17894 C -0.57378 -0.17732 -0.57604 -0.17616 -0.57864 -0.17524 C -0.58351 -0.17338 -0.59826 -0.16968 -0.60573 -0.1676 C -0.60798 -0.1669 -0.61059 -0.16621 -0.61285 -0.16575 C -0.61562 -0.16505 -0.61875 -0.16459 -0.62135 -0.16366 C -0.62326 -0.1632 -0.62517 -0.16227 -0.62708 -0.16181 C -0.63003 -0.16112 -0.63298 -0.16065 -0.63594 -0.15996 C -0.63767 -0.1595 -0.63941 -0.15857 -0.64132 -0.15811 C -0.64479 -0.15718 -0.64826 -0.15695 -0.65139 -0.15625 C -0.65347 -0.15579 -0.65538 -0.15463 -0.65712 -0.15417 C -0.66476 -0.15232 -0.67396 -0.15139 -0.68142 -0.15047 C -0.68923 -0.1507 -0.72899 -0.13287 -0.73715 -0.15811 C -0.73785 -0.16042 -0.73802 -0.1632 -0.73854 -0.16575 C -0.7375 -0.17755 -0.7375 -0.1801 -0.73576 -0.19051 C -0.73472 -0.19561 -0.73455 -0.20093 -0.73281 -0.20579 C -0.73194 -0.20811 -0.73073 -0.21065 -0.73003 -0.2132 C -0.72864 -0.2176 -0.72864 -0.22153 -0.72569 -0.22477 C -0.72448 -0.22593 -0.72274 -0.22593 -0.72135 -0.22662 C -0.71892 -0.22778 -0.71666 -0.22917 -0.71423 -0.23033 C -0.70191 -0.22987 -0.68941 -0.23125 -0.67708 -0.22848 C -0.67587 -0.22825 -0.67795 -0.22454 -0.67847 -0.22292 C -0.67899 -0.22223 -0.67951 -0.22292 -0.68003 -0.22292 L -0.68003 -0.22269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281" y="3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3.61111E-6 -3.7037E-6 C 0.00052 -0.00092 0.00729 -0.01875 0.00729 -0.02453 C 0.00729 -0.03102 0.00608 -0.07291 0.00295 -0.08379 C 0.00191 -0.0868 0.00087 -0.09004 3.61111E-6 -0.09328 C -0.00243 -0.10347 -0.00226 -0.10694 -0.00573 -0.11597 C -0.00694 -0.11944 -0.00868 -0.12222 -0.00989 -0.12569 C -0.01059 -0.12731 -0.01076 -0.12963 -0.01128 -0.13125 C -0.01458 -0.14004 -0.0191 -0.14722 -0.0243 -0.15416 C -0.02726 -0.1581 -0.03368 -0.16296 -0.03715 -0.16551 C -0.03854 -0.16805 -0.03958 -0.17106 -0.04132 -0.17314 C -0.0434 -0.17569 -0.04635 -0.17685 -0.04844 -0.17893 C -0.05347 -0.18379 -0.05851 -0.18842 -0.06285 -0.19421 L -0.0743 -0.20949 C -0.07656 -0.2125 -0.07882 -0.2162 -0.08142 -0.21898 C -0.08663 -0.22453 -0.09236 -0.22963 -0.09705 -0.23611 C -0.10642 -0.24838 -0.10156 -0.24282 -0.11146 -0.25324 C -0.11892 -0.2699 -0.11198 -0.25625 -0.12135 -0.27037 C -0.13611 -0.29259 -0.1184 -0.26828 -0.13281 -0.2875 C -0.13368 -0.29004 -0.13437 -0.29305 -0.13559 -0.29514 C -0.1368 -0.29699 -0.13906 -0.29699 -0.13993 -0.29884 C -0.14097 -0.30115 -0.1401 -0.30463 -0.14132 -0.30648 C -0.14462 -0.31134 -0.14948 -0.31342 -0.15278 -0.31805 C -0.15469 -0.3206 -0.15625 -0.32361 -0.15851 -0.32569 C -0.16024 -0.32708 -0.16233 -0.32685 -0.16423 -0.32754 C -0.16701 -0.33009 -0.16944 -0.33402 -0.17274 -0.33518 C -0.19271 -0.34166 -0.1842 -0.33958 -0.19861 -0.34282 C -0.20087 -0.34398 -0.20312 -0.34583 -0.20573 -0.34652 C -0.20885 -0.34768 -0.21233 -0.34768 -0.21562 -0.34838 C -0.21996 -0.34953 -0.2243 -0.35092 -0.22847 -0.35231 C -0.23229 -0.35347 -0.23611 -0.35509 -0.23993 -0.35602 C -0.25087 -0.35902 -0.25087 -0.35717 -0.26285 -0.35995 C -0.27743 -0.36319 -0.27309 -0.36435 -0.28715 -0.36551 C -0.29844 -0.36666 -0.30989 -0.36689 -0.32135 -0.36759 C -0.32239 -0.36736 -0.36614 -0.36666 -0.38142 -0.35787 C -0.38489 -0.35602 -0.38819 -0.35301 -0.39132 -0.35046 C -0.39705 -0.3456 -0.40208 -0.33889 -0.40573 -0.33125 C -0.40816 -0.32592 -0.40851 -0.32361 -0.40989 -0.31805 C -0.40955 -0.30023 -0.40972 -0.2824 -0.40851 -0.26458 C -0.40833 -0.25995 -0.40642 -0.25578 -0.40573 -0.25139 C -0.40295 -0.23518 -0.4059 -0.24375 -0.40139 -0.22662 C -0.40017 -0.22199 -0.39826 -0.21782 -0.39705 -0.21319 C -0.39583 -0.20833 -0.39531 -0.20301 -0.39427 -0.19791 C -0.39288 -0.19143 -0.38854 -0.1743 -0.38576 -0.16759 C -0.38368 -0.16273 -0.38055 -0.15902 -0.37847 -0.15416 C -0.37621 -0.14861 -0.37517 -0.14259 -0.37274 -0.13703 C -0.37118 -0.1331 -0.36146 -0.11574 -0.35851 -0.11227 C -0.35503 -0.10787 -0.35069 -0.10509 -0.34705 -0.10092 C -0.34531 -0.09861 -0.34479 -0.09514 -0.34288 -0.09328 C -0.3408 -0.0912 -0.33802 -0.09097 -0.33576 -0.08935 C -0.3342 -0.08842 -0.33298 -0.08611 -0.33142 -0.08564 C -0.32673 -0.08426 -0.32187 -0.08426 -0.31719 -0.08379 C -0.30903 -0.08564 -0.30052 -0.08588 -0.29288 -0.08935 C -0.29062 -0.09051 -0.29028 -0.09467 -0.28854 -0.09699 C -0.28646 -0.1 -0.28368 -0.10208 -0.28142 -0.10463 C -0.27986 -0.10648 -0.27847 -0.10856 -0.27708 -0.11041 C -0.27014 -0.13333 -0.27969 -0.1037 -0.26719 -0.13333 C -0.26528 -0.1375 -0.26441 -0.14213 -0.26285 -0.14652 C -0.26094 -0.15162 -0.25868 -0.15648 -0.25712 -0.1618 C -0.25538 -0.16736 -0.25417 -0.17314 -0.25278 -0.17893 C -0.23715 -0.24652 -0.24896 -0.19352 -0.24132 -0.23426 C -0.23854 -0.2493 -0.23576 -0.25879 -0.2342 -0.27407 C -0.23298 -0.2875 -0.23142 -0.31412 -0.23142 -0.31412 C -0.23229 -0.35162 -0.23298 -0.38912 -0.2342 -0.42662 C -0.23472 -0.44051 -0.23559 -0.43564 -0.23993 -0.44745 C -0.24062 -0.4493 -0.24045 -0.45162 -0.24132 -0.45324 C -0.24253 -0.45509 -0.24427 -0.45555 -0.24566 -0.45694 C -0.24722 -0.45879 -0.24826 -0.46134 -0.25 -0.46273 C -0.25121 -0.46389 -0.25278 -0.46412 -0.25417 -0.46458 C -0.25764 -0.46597 -0.26094 -0.46713 -0.26423 -0.46852 C -0.28333 -0.47615 -0.26111 -0.46875 -0.2842 -0.47407 C -0.30573 -0.47916 -0.28854 -0.47615 -0.30989 -0.48379 C -0.32396 -0.48865 -0.3368 -0.48935 -0.35139 -0.4912 C -0.37899 -0.49953 -0.37465 -0.49977 -0.41996 -0.4912 C -0.42569 -0.49027 -0.43038 -0.48472 -0.43576 -0.48171 C -0.44184 -0.47847 -0.44809 -0.47546 -0.45434 -0.47222 C -0.46823 -0.45787 -0.4868 -0.43912 -0.49705 -0.42268 C -0.50191 -0.41504 -0.50694 -0.40787 -0.51146 -0.4 C -0.52378 -0.37754 -0.54392 -0.33958 -0.55573 -0.31227 C -0.56771 -0.28449 -0.59045 -0.23125 -0.59705 -0.2 C -0.60451 -0.16551 -0.60069 -0.18194 -0.60851 -0.15046 C -0.60955 -0.13518 -0.61042 -0.1199 -0.61146 -0.10463 C -0.6118 -0.09768 -0.61285 -0.08379 -0.61285 -0.08379 C -0.61233 -0.05324 -0.61233 -0.02268 -0.61146 0.00764 C -0.61128 0.01088 -0.61059 0.01412 -0.61007 0.01736 C -0.60885 0.02385 -0.60816 0.02917 -0.60434 0.03449 C -0.60278 0.03635 -0.60035 0.03681 -0.59861 0.0382 C -0.59705 0.03936 -0.59566 0.04074 -0.59427 0.04213 C -0.58854 0.04005 -0.58264 0.03889 -0.57708 0.03635 C -0.57257 0.03426 -0.57153 0.0294 -0.56858 0.02477 C -0.5618 0.01436 -0.56267 0.01968 -0.55712 0.00579 C -0.55417 -0.00139 -0.54913 -0.01828 -0.54705 -0.02662 C -0.54548 -0.03287 -0.54444 -0.03935 -0.54288 -0.0456 C -0.54114 -0.05254 -0.53889 -0.05949 -0.53715 -0.06666 C -0.53542 -0.07338 -0.53385 -0.08032 -0.53281 -0.0875 C -0.53055 -0.10208 -0.52708 -0.13125 -0.52708 -0.13125 C -0.52673 -0.13958 -0.52656 -0.14791 -0.52569 -0.15602 C -0.52465 -0.16574 -0.52205 -0.175 -0.52135 -0.18472 C -0.52014 -0.20162 -0.52031 -0.21898 -0.51996 -0.23611 C -0.51944 -0.26342 -0.5191 -0.29074 -0.51858 -0.31805 C -0.5191 -0.36041 -0.5191 -0.40301 -0.51996 -0.4456 C -0.52014 -0.45324 -0.52048 -0.46088 -0.52135 -0.46852 C -0.52239 -0.47615 -0.5243 -0.48379 -0.52569 -0.4912 C -0.52917 -0.54236 -0.52465 -0.48356 -0.53003 -0.53125 C -0.53073 -0.53773 -0.53038 -0.54421 -0.53142 -0.55046 C -0.53229 -0.55555 -0.53455 -0.56041 -0.53576 -0.56551 C -0.53698 -0.57129 -0.54167 -0.60023 -0.54705 -0.6074 C -0.54861 -0.60949 -0.54965 -0.6118 -0.55139 -0.61319 C -0.55364 -0.61504 -0.55608 -0.61597 -0.55851 -0.61713 C -0.56354 -0.61921 -0.5691 -0.6199 -0.5743 -0.62083 C -0.59271 -0.62893 -0.57344 -0.62129 -0.60573 -0.62847 L -0.63142 -0.63426 L -0.68576 -0.63032 C -0.69288 -0.62963 -0.69375 -0.62777 -0.7 -0.62268 C -0.70677 -0.61713 -0.70503 -0.61782 -0.71285 -0.6074 C -0.71875 -0.59953 -0.71597 -0.60393 -0.72135 -0.59421 C -0.72292 -0.58796 -0.72344 -0.58588 -0.72569 -0.57893 C -0.72656 -0.57639 -0.7276 -0.57384 -0.72864 -0.57129 C -0.72899 -0.56875 -0.72951 -0.5662 -0.73003 -0.56365 C -0.73038 -0.5618 -0.73142 -0.55995 -0.73142 -0.55787 C -0.73142 -0.55347 -0.73055 -0.54907 -0.73003 -0.54467 C -0.72673 -0.54537 -0.72326 -0.54537 -0.71996 -0.54652 C -0.7184 -0.54722 -0.71701 -0.54884 -0.7158 -0.55046 C -0.71163 -0.55578 -0.70972 -0.5625 -0.70712 -0.56944 C -0.70399 -0.59074 -0.70486 -0.58125 -0.70712 -0.61898 C -0.70729 -0.62083 -0.70781 -0.62291 -0.70851 -0.62453 C -0.70937 -0.62662 -0.71042 -0.62847 -0.71146 -0.63032 C -0.7125 -0.63472 -0.71423 -0.64213 -0.7158 -0.6456 C -0.71736 -0.64953 -0.71962 -0.65301 -0.72135 -0.65694 L -0.73003 -0.67615 C -0.7309 -0.67801 -0.73542 -0.68842 -0.73715 -0.6912 C -0.73906 -0.69444 -0.7408 -0.69768 -0.74288 -0.70092 C -0.74427 -0.70277 -0.74583 -0.70463 -0.74722 -0.70648 C -0.74913 -0.70972 -0.75104 -0.71296 -0.75278 -0.71597 C -0.75868 -0.73541 -0.75208 -0.71736 -0.76007 -0.73125 C -0.77344 -0.75532 -0.75226 -0.72338 -0.77135 -0.75416 C -0.77361 -0.75764 -0.77639 -0.76041 -0.77864 -0.76365 C -0.78108 -0.76736 -0.78333 -0.77129 -0.78576 -0.77523 C -0.78715 -0.77754 -0.78819 -0.78078 -0.78993 -0.78264 C -0.79114 -0.78402 -0.79288 -0.78402 -0.79427 -0.78472 C -0.79566 -0.78657 -0.79705 -0.78865 -0.79861 -0.79027 C -0.80104 -0.79328 -0.80573 -0.79629 -0.80851 -0.79791 C -0.80989 -0.79884 -0.81146 -0.7993 -0.81285 -0.79977 C -0.82917 -0.79652 -0.8276 -0.79884 -0.83854 -0.79236 C -0.84045 -0.7912 -0.84253 -0.79004 -0.84427 -0.78842 C -0.85521 -0.77754 -0.84514 -0.78287 -0.85434 -0.77893 C -0.86371 -0.7706 -0.8533 -0.78032 -0.86285 -0.76944 C -0.86597 -0.76597 -0.86944 -0.76296 -0.87292 -0.75995 C -0.87378 -0.75602 -0.87621 -0.75254 -0.87569 -0.74838 C -0.87517 -0.74398 -0.87535 -0.73935 -0.8743 -0.73518 C -0.87378 -0.73287 -0.87239 -0.73125 -0.87153 -0.72939 C -0.87014 -0.72685 -0.86892 -0.72407 -0.86719 -0.72176 C -0.86493 -0.71898 -0.85677 -0.7118 -0.85434 -0.71041 C -0.85243 -0.70926 -0.85052 -0.70902 -0.84861 -0.70856 C -0.83923 -0.70023 -0.84601 -0.70532 -0.82708 -0.69699 L -0.81423 -0.6912 C -0.81285 -0.69074 -0.81146 -0.68981 -0.81007 -0.68935 C -0.8033 -0.68796 -0.80173 -0.68796 -0.79566 -0.68564 C -0.79427 -0.68495 -0.79271 -0.68449 -0.79149 -0.68379 C -0.78993 -0.68264 -0.78889 -0.68055 -0.78715 -0.67986 C -0.78351 -0.67847 -0.77951 -0.6787 -0.77569 -0.67801 C -0.7625 -0.67361 -0.77899 -0.67893 -0.76146 -0.67407 C -0.75955 -0.67361 -0.75764 -0.67291 -0.75573 -0.67222 C -0.75104 -0.67083 -0.74618 -0.66967 -0.74149 -0.66852 C -0.73819 -0.66759 -0.73472 -0.66736 -0.73142 -0.66666 C -0.72899 -0.66597 -0.72656 -0.66551 -0.7243 -0.66458 C -0.72274 -0.66412 -0.72153 -0.66319 -0.71996 -0.66273 C -0.71667 -0.6618 -0.71337 -0.66157 -0.71007 -0.66088 C -0.70764 -0.66041 -0.70521 -0.65972 -0.70278 -0.65902 C -0.70139 -0.65833 -0.7 -0.6574 -0.69861 -0.65694 C -0.69288 -0.65555 -0.68142 -0.65324 -0.68142 -0.65324 C -0.67187 -0.64907 -0.68212 -0.65301 -0.66423 -0.6493 C -0.66233 -0.64907 -0.66059 -0.64791 -0.65851 -0.64745 C -0.65434 -0.64652 -0.65 -0.64629 -0.64566 -0.6456 C -0.64288 -0.64514 -0.6401 -0.64398 -0.63715 -0.64375 C -0.63333 -0.64328 -0.62951 -0.64375 -0.62569 -0.64375 L -0.62569 -0.64375 " pathEditMode="relative" ptsTypes="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5.18519E-6 L -6.94444E-6 -5.18519E-6 C -6.94444E-6 -5.18519E-6 0.00294 0.02129 0.00433 0.02661 C 0.0052 0.02985 0.00659 0.03286 0.00711 0.0361 C 0.0085 0.04235 0.00885 0.04884 0.01006 0.05509 C 0.01058 0.05763 0.0111 0.06018 0.01145 0.06273 C 0.01336 0.07546 0.01388 0.08819 0.01579 0.10092 L 0.01718 0.11041 C 0.01666 0.14398 0.01666 0.17777 0.01579 0.21134 C 0.01527 0.22916 0.0144 0.22615 0.01145 0.24189 C 0.01093 0.24513 0.01058 0.24837 0.01006 0.25138 C 0.00746 0.26573 0.00138 0.28819 -0.0014 0.29907 C -0.00869 0.32823 -0.00365 0.31087 -0.01858 0.35046 C -0.02084 0.35694 -0.0224 0.36388 -0.0257 0.36967 C -0.02848 0.37476 -0.03178 0.37939 -0.03421 0.38472 C -0.03699 0.39097 -0.03838 0.39814 -0.04133 0.40393 C -0.04706 0.41458 -0.05469 0.42314 -0.0599 0.43425 C -0.06233 0.43935 -0.06424 0.4449 -0.06702 0.44953 C -0.07258 0.45833 -0.08612 0.47685 -0.09567 0.48009 L -0.10713 0.48402 C -0.11372 0.48333 -0.12049 0.4831 -0.12709 0.48194 C -0.13195 0.48124 -0.14133 0.47823 -0.14133 0.47823 C -0.14324 0.47685 -0.14567 0.47638 -0.14706 0.4743 C -0.14775 0.47337 -0.15001 0.4611 -0.15001 0.4611 C -0.14949 0.45416 -0.14983 0.44698 -0.14862 0.44004 C -0.14775 0.43587 -0.14549 0.43263 -0.14428 0.4287 C -0.13838 0.40879 -0.13959 0.39768 -0.1257 0.37916 C -0.12136 0.37337 -0.11702 0.36782 -0.11285 0.36203 C -0.10278 0.34791 -0.09758 0.33726 -0.0856 0.32569 C -0.08039 0.3206 -0.07397 0.31735 -0.06858 0.31249 C -0.06216 0.30648 -0.05643 0.29907 -0.05001 0.29328 C -0.0441 0.28819 -0.03733 0.28472 -0.03143 0.28009 C -0.02067 0.27152 -0.01112 0.26064 -6.94444E-6 0.25323 C 0.02291 0.23796 0.00537 0.24837 0.02864 0.23819 C 0.0427 0.23171 0.02881 0.2361 0.04287 0.2324 C 0.05121 0.24328 0.0486 0.23703 0.04583 0.26296 C 0.04426 0.27615 0.04201 0.27754 0.03715 0.28958 C 0.03524 0.29444 0.0335 0.29976 0.03142 0.30485 C 0.02326 0.32546 0.01926 0.33402 0.00572 0.35439 C -0.00192 0.36573 -0.00817 0.37916 -0.01702 0.38865 C -0.04636 0.4199 -0.01633 0.38935 -0.04567 0.41527 C -0.06216 0.42985 -0.05956 0.43124 -0.07709 0.44189 C -0.08213 0.44513 -0.08768 0.44675 -0.09289 0.44953 C -0.11355 0.46157 -0.10487 0.4611 -0.1257 0.46666 C -0.13664 0.46967 -0.15851 0.4743 -0.15851 0.4743 C -0.179 0.47384 -0.19949 0.47453 -0.21997 0.47245 C -0.2316 0.47129 -0.23629 0.46458 -0.24567 0.45717 C -0.25799 0.44745 -0.27188 0.43981 -0.28143 0.42476 C -0.28664 0.41666 -0.29237 0.40879 -0.29706 0.39999 C -0.30817 0.37985 -0.30886 0.3743 -0.31563 0.35231 C -0.31754 0.3236 -0.31945 0.30925 -0.31285 0.27615 C -0.31094 0.26689 -0.30608 0.25879 -0.3014 0.25138 C -0.2915 0.23541 -0.27761 0.22384 -0.26285 0.21712 C -0.25417 0.21319 -0.2448 0.21203 -0.23577 0.20948 C -0.21563 0.21134 -0.19549 0.21087 -0.1757 0.21527 C -0.17136 0.2162 -0.16355 0.22499 -0.1599 0.23055 C -0.15834 0.23286 -0.15713 0.23564 -0.15574 0.23819 C -0.15522 0.24097 -0.15278 0.25277 -0.15278 0.25532 C -0.15278 0.26481 -0.15296 0.2743 -0.15417 0.28379 C -0.15504 0.28911 -0.1573 0.29398 -0.15851 0.29907 C -0.15973 0.30416 -0.16008 0.30948 -0.16147 0.31435 C -0.16546 0.32847 -0.16528 0.32731 -0.17136 0.33518 C -0.1724 0.33773 -0.17292 0.34073 -0.17431 0.34282 C -0.17553 0.34467 -0.1823 0.35069 -0.18421 0.35231 C -0.19376 0.35185 -0.20331 0.35208 -0.21285 0.35046 C -0.21546 0.34999 -0.21754 0.34768 -0.21997 0.34675 C -0.22275 0.3456 -0.2257 0.34583 -0.22848 0.3449 C -0.23386 0.34305 -0.24324 0.33726 -0.24862 0.33726 L -0.25001 0.33726 L -0.25001 0.33726 " pathEditMode="relative" ptsTypes="AAAAAAAAAAAAAAAAAAAAAA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104 0.00741 0.0019 0.01505 0.00295 0.02269 C 0.00329 0.02593 0.00399 0.02917 0.00434 0.03218 C 0.00538 0.04121 0.00607 0.05 0.00711 0.05903 L 0.0085 0.07037 C 0.00815 0.08866 0.00833 0.10718 0.00711 0.12547 C 0.00694 0.12894 0.00503 0.13172 0.00434 0.13519 C 0.00347 0.13889 0.00364 0.14283 0.00295 0.14653 C 0.0019 0.15047 -0.00382 0.16736 -0.00573 0.1713 C -0.00921 0.17917 -0.01372 0.18611 -0.01719 0.19422 C -0.0191 0.19861 -0.02084 0.20324 -0.02292 0.20741 C -0.025 0.21181 -0.03247 0.2257 -0.03577 0.23033 C -0.03889 0.23496 -0.04254 0.23912 -0.04566 0.24375 C -0.05105 0.25139 -0.05105 0.2544 -0.05712 0.26088 C -0.05973 0.26366 -0.06285 0.26574 -0.06563 0.26852 C -0.075 0.27709 -0.06754 0.27153 -0.07709 0.27801 C -0.08577 0.27709 -0.09254 0.27847 -0.1 0.27408 C -0.10191 0.27292 -0.10382 0.27153 -0.10573 0.27037 C -0.10712 0.26852 -0.10834 0.26621 -0.1099 0.26459 C -0.12292 0.25324 -0.10504 0.27385 -0.11858 0.2588 C -0.12275 0.2544 -0.12292 0.25301 -0.1257 0.24746 C -0.12518 0.2456 -0.12518 0.24329 -0.12431 0.24167 C -0.12327 0.24005 -0.12153 0.23889 -0.11997 0.23797 C -0.10712 0.2301 -0.10799 0.23218 -0.09289 0.23033 L 0.01006 0.23403 C 0.01701 0.23472 0.03125 0.23681 0.03854 0.23797 C 0.04149 0.23912 0.04774 0.23773 0.04722 0.24167 C 0.04479 0.25695 0.0434 0.27246 0.03993 0.2875 C 0.0375 0.29838 0.03003 0.30996 0.0243 0.31783 C 0.00989 0.33843 -0.00521 0.35602 -0.02431 0.36945 C -0.03334 0.3757 -0.04185 0.38334 -0.05139 0.38843 C -0.06007 0.39306 -0.06945 0.39491 -0.07848 0.39792 C -0.09931 0.40463 -0.10678 0.40625 -0.12709 0.41135 C -0.14185 0.40926 -0.15678 0.40834 -0.17136 0.40556 C -0.17344 0.4051 -0.17535 0.40347 -0.17709 0.40162 C -0.17935 0.39954 -0.18091 0.39653 -0.18282 0.39422 C -0.18421 0.38912 -0.18612 0.38403 -0.18716 0.37894 C -0.19063 0.36227 -0.19046 0.35278 -0.19132 0.33496 C -0.18994 0.31042 -0.1908 0.28519 -0.18716 0.26088 C -0.18542 0.24977 -0.18021 0.23982 -0.1757 0.23033 C -0.16754 0.2132 -0.15382 0.19722 -0.1415 0.18658 C -0.12171 0.16991 -0.10018 0.15764 -0.07709 0.15232 C -0.06389 0.14931 -0.05053 0.14977 -0.03716 0.14838 C -0.00521 0.15093 0.0269 0.14977 0.0585 0.15602 C 0.07586 0.15949 0.09218 0.16922 0.1085 0.17709 C 0.12743 0.18588 0.14618 0.19445 0.16423 0.20556 C 0.20104 0.22801 0.23854 0.26065 0.27135 0.29121 C 0.28993 0.30834 0.3092 0.32431 0.32569 0.34468 C 0.36163 0.38866 0.43697 0.48704 0.45711 0.55787 L 0.47708 0.62824 C 0.48003 0.65185 0.48177 0.6544 0.47864 0.67986 C 0.47829 0.68195 0.47725 0.68426 0.47569 0.68542 C 0.47361 0.68704 0.471 0.68681 0.46857 0.6875 C 0.4585 0.68542 0.44843 0.68472 0.43854 0.68172 C 0.4335 0.6801 0.42899 0.67685 0.4243 0.67408 C 0.41197 0.66644 0.3967 0.65533 0.38576 0.6456 C 0.36458 0.62639 0.31701 0.58449 0.29427 0.55417 C 0.28489 0.54167 0.2559 0.49352 0.24861 0.47801 C 0.23437 0.44792 0.23177 0.4338 0.22291 0.40162 C 0.21979 0.36505 0.21736 0.35139 0.22152 0.31042 C 0.22309 0.29375 0.2309 0.27176 0.23715 0.25695 C 0.2427 0.24375 0.25156 0.22431 0.26006 0.2132 C 0.26388 0.2081 0.26875 0.2044 0.27291 0.19977 C 0.27673 0.1956 0.2802 0.19051 0.28437 0.18658 C 0.29201 0.1794 0.29982 0.17523 0.3085 0.1713 C 0.3118 0.16991 0.31527 0.16852 0.31857 0.16736 C 0.32187 0.16644 0.32517 0.16621 0.32864 0.16551 C 0.34739 0.1669 0.35 0.16181 0.36145 0.17315 C 0.36302 0.17477 0.36423 0.17709 0.36579 0.17894 C 0.36527 0.18218 0.36562 0.18565 0.36423 0.18843 C 0.36302 0.19121 0.36041 0.19213 0.3585 0.19422 C 0.35711 0.19584 0.3559 0.19838 0.35434 0.19977 C 0.35312 0.20093 0.35138 0.20116 0.35 0.20185 C 0.33645 0.20857 0.34878 0.20324 0.33715 0.20741 C 0.32829 0.21065 0.32725 0.21181 0.31857 0.2132 C 0.31284 0.21412 0.30711 0.21435 0.30138 0.21505 C 0.28385 0.21435 0.26614 0.2132 0.24861 0.2132 C 0.24618 0.2132 0.24288 0.2125 0.24149 0.21505 C 0.23906 0.21922 0.23854 0.23033 0.23854 0.23033 C 0.23906 0.23542 0.23819 0.24097 0.23993 0.2456 C 0.24097 0.24792 0.24375 0.24699 0.24565 0.24746 C 0.25677 0.25 0.25659 0.24931 0.26718 0.24931 L 0.26996 0.25116 " pathEditMode="relative" ptsTypes="AAAAAAAAAAAAAAAAAAAAAAAAAAAAAAAAAAAAAAAAAAAAAAAAAAAAAAAAAAAAAAAAAAAAAAAAAAAAAAAAAA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278 0.00741 0.00816 0.02361 0.01285 0.03217 C 0.01546 0.0375 0.01893 0.04213 0.02136 0.04745 C 0.02414 0.05347 0.02587 0.06042 0.02848 0.06667 C 0.0316 0.07384 0.03542 0.08032 0.03855 0.0875 C 0.0474 0.10833 0.05903 0.13912 0.06858 0.1618 C 0.07275 0.17199 0.07813 0.18148 0.08143 0.19236 C 0.08664 0.20949 0.09341 0.22592 0.09705 0.24375 C 0.09844 0.25069 0.1 0.25764 0.10139 0.26481 C 0.10851 0.30324 0.10018 0.26296 0.10712 0.29514 C 0.10677 0.30532 0.11285 0.34097 0.09844 0.34861 C 0.09532 0.35023 0.09184 0.35139 0.08855 0.35231 C 0.08473 0.35347 0.08091 0.3537 0.07709 0.3544 C 0.02691 0.34838 0.02379 0.35139 -0.01441 0.33912 C -0.02118 0.3368 -0.02795 0.33472 -0.03437 0.33148 C -0.04323 0.32708 -0.07083 0.31435 -0.08159 0.30092 C -0.08645 0.29467 -0.09444 0.27986 -0.09444 0.27986 C -0.09531 0.27616 -0.09722 0.27245 -0.09722 0.26852 C -0.09722 0.2544 -0.09618 0.24051 -0.09444 0.22662 C -0.09375 0.22245 -0.09166 0.21898 -0.0901 0.21528 C -0.08732 0.20903 -0.08333 0.20046 -0.07864 0.19606 C -0.07413 0.1919 -0.06979 0.18657 -0.06441 0.18472 L -0.05295 0.18079 C -0.02291 0.1831 -0.01388 0.17477 0.00417 0.18842 C 0.00573 0.18958 0.00712 0.19097 0.00851 0.19236 C 0.00938 0.19421 0.01059 0.19606 0.01129 0.19815 C 0.01598 0.21018 0.01615 0.21667 0.01129 0.23241 C 0.01059 0.23495 0.00764 0.23495 0.00556 0.23611 C 0.00191 0.23819 -0.00191 0.24051 -0.00573 0.2419 C -0.01041 0.24352 -0.01527 0.24421 -0.02013 0.2456 C -0.05052 0.25532 -0.02031 0.24884 -0.06007 0.25509 C -0.08767 0.25393 -0.11545 0.25463 -0.14288 0.25139 C -0.17378 0.24768 -0.19392 0.2375 -0.22152 0.22083 C -0.24201 0.20856 -0.26371 0.19398 -0.28159 0.17523 C -0.28975 0.16643 -0.29722 0.15671 -0.30434 0.14653 C -0.31527 0.13079 -0.3184 0.12083 -0.32586 0.10278 C -0.32708 0.09305 -0.33073 0.07083 -0.33003 0.06088 C -0.32951 0.05 -0.32829 0.03889 -0.32586 0.02847 C -0.32395 0.02014 -0.3184 0.01551 -0.31441 0.00949 C -0.30798 -0.00046 -0.31319 0.00324 -0.3059 0 C -0.30625 0.0037 -0.30642 0.00764 -0.30729 0.01134 C -0.30781 0.01412 -0.30885 0.01667 -0.31007 0.01898 C -0.31753 0.03356 -0.31562 0.02523 -0.32586 0.0419 C -0.32899 0.04722 -0.33107 0.0537 -0.33437 0.05903 C -0.34218 0.07153 -0.35069 0.08287 -0.35868 0.09514 C -0.36319 0.10208 -0.36736 0.10903 -0.37152 0.1162 C -0.38854 0.14421 -0.37986 0.1294 -0.39861 0.16574 C -0.40104 0.17014 -0.4059 0.17893 -0.4059 0.17893 C -0.4092 0.19236 -0.40486 0.17592 -0.41007 0.19236 C -0.41076 0.19421 -0.41111 0.19606 -0.41145 0.19815 C -0.40902 0.20833 -0.41198 0.20092 -0.40295 0.20764 C -0.40086 0.20903 -0.3993 0.21157 -0.39722 0.21319 C -0.39409 0.21597 -0.39045 0.21805 -0.38732 0.22083 C -0.38559 0.22245 -0.38454 0.225 -0.38298 0.22662 C -0.37968 0.23009 -0.37621 0.23264 -0.37291 0.23611 C -0.37083 0.23842 -0.36927 0.24143 -0.36718 0.24375 C -0.36041 0.25185 -0.36024 0.25 -0.35434 0.25903 C -0.35329 0.26065 -0.3526 0.26296 -0.35156 0.26481 C -0.35017 0.26736 -0.34861 0.26967 -0.34722 0.27245 C -0.34618 0.2743 -0.34583 0.27685 -0.34444 0.27801 C -0.34236 0.27963 -0.33958 0.2794 -0.33732 0.27986 C -0.32066 0.27616 -0.33559 0.28079 -0.32291 0.2743 C -0.31041 0.26782 -0.31128 0.27037 -0.30017 0.26273 C -0.29566 0.25995 -0.29166 0.25602 -0.28732 0.25324 C -0.2835 0.25092 -0.27951 0.24977 -0.27586 0.24768 C -0.27239 0.24537 -0.26927 0.24236 -0.26579 0.24005 C -0.26024 0.23588 -0.25364 0.2338 -0.24861 0.22847 C -0.24027 0.21967 -0.24444 0.22222 -0.23732 0.21898 C -0.23576 0.21713 -0.23454 0.21505 -0.23298 0.21319 C -0.22621 0.20579 -0.22621 0.20972 -0.21441 0.21134 C -0.21145 0.21273 -0.20486 0.21551 -0.20295 0.21713 C -0.20121 0.21852 -0.20034 0.22153 -0.19861 0.22292 C -0.18541 0.23333 -0.18194 0.23403 -0.16875 0.24005 C -0.16684 0.2419 -0.16493 0.24398 -0.16302 0.2456 C -0.15677 0.25069 -0.13177 0.26458 -0.13159 0.26481 C -0.12968 0.26597 -0.1276 0.26713 -0.12586 0.26852 C -0.12343 0.27037 -0.12118 0.27268 -0.11875 0.2743 C -0.11684 0.27523 -0.11493 0.27546 -0.11302 0.27616 L -0.11718 0.27245 L -0.11718 0.27245 " pathEditMode="relative" ptsTypes="AAAAAAAAAAAAAAAAAAAAAAAAAAAAAAA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772" y="1541567"/>
            <a:ext cx="4373228" cy="4013337"/>
          </a:xfrm>
        </p:spPr>
      </p:pic>
      <p:sp>
        <p:nvSpPr>
          <p:cNvPr id="5" name="爆炸 2 4"/>
          <p:cNvSpPr/>
          <p:nvPr/>
        </p:nvSpPr>
        <p:spPr>
          <a:xfrm>
            <a:off x="2090057" y="2586446"/>
            <a:ext cx="2756263" cy="216843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笨蛋！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8465" y="1935136"/>
            <a:ext cx="3666745" cy="434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89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9292" y="1998617"/>
            <a:ext cx="1981200" cy="17145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81150" y="3144044"/>
            <a:ext cx="1981200" cy="1714500"/>
          </a:xfrm>
          <a:prstGeom prst="rect">
            <a:avLst/>
          </a:prstGeom>
        </p:spPr>
      </p:pic>
      <p:pic>
        <p:nvPicPr>
          <p:cNvPr id="7" name="內容版面配置區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81650" y="3144044"/>
            <a:ext cx="1981200" cy="1714500"/>
          </a:xfrm>
          <a:prstGeom prst="rect">
            <a:avLst/>
          </a:prstGeom>
        </p:spPr>
      </p:pic>
      <p:sp>
        <p:nvSpPr>
          <p:cNvPr id="3" name="動作按鈕: 說明 2">
            <a:hlinkClick r:id="" action="ppaction://hlinkshowjump?jump=nextslide" highlightClick="1">
              <a:snd r:embed="rId3" name="explode.wav"/>
            </a:hlinkClick>
          </p:cNvPr>
          <p:cNvSpPr/>
          <p:nvPr/>
        </p:nvSpPr>
        <p:spPr>
          <a:xfrm>
            <a:off x="4193177" y="5394960"/>
            <a:ext cx="1188720" cy="94052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96743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03704E-6 L 0.07708 -0.08958 C 0.07951 -0.09397 0.08142 -0.09883 0.0842 -0.10277 C 0.08628 -0.10578 0.08906 -0.10763 0.09132 -0.11041 C 0.09774 -0.11851 0.10416 -0.12638 0.10989 -0.13518 C 0.12083 -0.15208 0.12517 -0.15971 0.13993 -0.17708 C 0.14427 -0.18217 0.14878 -0.18703 0.15277 -0.19235 C 0.15642 -0.19721 0.15902 -0.203 0.16284 -0.20763 C 0.16962 -0.2162 0.17708 -0.22407 0.1842 -0.2324 C 0.20052 -0.25138 0.1901 -0.23958 0.20416 -0.25532 C 0.22986 -0.28379 0.19774 -0.24814 0.21996 -0.27245 C 0.22274 -0.27546 0.22569 -0.2787 0.22847 -0.28194 C 0.2309 -0.28448 0.2335 -0.28657 0.23559 -0.28958 C 0.24774 -0.30578 0.2309 -0.28379 0.24566 -0.30092 C 0.24774 -0.30323 0.2493 -0.30624 0.25139 -0.30856 C 0.25312 -0.31064 0.25538 -0.31203 0.25712 -0.31434 C 0.25833 -0.31596 0.25868 -0.31828 0.25989 -0.3199 C 0.26111 -0.32152 0.26284 -0.32221 0.26423 -0.32383 C 0.26823 -0.3287 0.27118 -0.33495 0.27569 -0.33911 L 0.2842 -0.34675 C 0.28559 -0.34791 0.28698 -0.3493 0.28854 -0.35046 C 0.2908 -0.35231 0.29323 -0.35416 0.29566 -0.35624 C 0.29705 -0.3574 0.29843 -0.35902 0.3 -0.35995 C 0.30121 -0.36087 0.30277 -0.3611 0.30416 -0.3618 C 0.30659 -0.36319 0.30885 -0.36481 0.31128 -0.36573 C 0.31701 -0.36782 0.3276 -0.3699 0.3342 -0.37129 L 0.38993 -0.36944 C 0.40208 -0.36874 0.39826 -0.36805 0.40712 -0.36573 C 0.40989 -0.36504 0.41284 -0.36434 0.41562 -0.36388 C 0.42482 -0.35971 0.41475 -0.36504 0.42413 -0.35624 C 0.43402 -0.34675 0.42604 -0.35763 0.4342 -0.3486 C 0.43576 -0.34675 0.43698 -0.34467 0.43854 -0.34282 C 0.44027 -0.34073 0.44236 -0.33911 0.44427 -0.33703 C 0.44514 -0.33518 0.44583 -0.33309 0.44705 -0.33147 C 0.45764 -0.31712 0.44896 -0.33356 0.45555 -0.3199 C 0.45885 -0.30694 0.45434 -0.32268 0.46128 -0.30671 C 0.46215 -0.30485 0.46215 -0.30277 0.46284 -0.30092 C 0.46354 -0.29883 0.46475 -0.29721 0.46562 -0.29513 C 0.46649 -0.29143 0.46684 -0.28703 0.4684 -0.28379 C 0.46944 -0.28194 0.47066 -0.28008 0.47135 -0.278 C 0.47448 -0.26874 0.47378 -0.26758 0.47569 -0.25902 C 0.47569 -0.25902 0.47916 -0.24467 0.47986 -0.24189 C 0.48038 -0.24004 0.48107 -0.23819 0.48142 -0.2361 C 0.48177 -0.23309 0.48212 -0.22985 0.48281 -0.22661 C 0.48316 -0.22476 0.48385 -0.22291 0.4842 -0.22083 C 0.48472 -0.21782 0.48507 -0.21458 0.48559 -0.21133 C 0.4868 -0.20416 0.4868 -0.20439 0.48854 -0.19814 C 0.48889 -0.19166 0.48993 -0.18541 0.48993 -0.17893 C 0.48993 -0.16064 0.48941 -0.14212 0.48854 -0.12383 C 0.48837 -0.12036 0.48507 -0.11296 0.4842 -0.11041 C 0.48264 -0.10555 0.48264 -0.10161 0.47986 -0.09721 C 0.47882 -0.09536 0.47691 -0.0949 0.47569 -0.09328 C 0.47396 -0.0912 0.47309 -0.08772 0.47135 -0.08564 C 0.46979 -0.08379 0.46718 -0.08379 0.46562 -0.08194 C 0.46146 -0.07731 0.45833 -0.07106 0.45416 -0.06666 C 0.45243 -0.06481 0.44114 -0.05184 0.43559 -0.04768 C 0.43385 -0.04629 0.43194 -0.0449 0.42986 -0.04374 C 0.42812 -0.04282 0.42604 -0.04235 0.42413 -0.04189 C 0.42187 -0.0412 0.41944 -0.04004 0.41701 -0.04004 C 0.41562 -0.04004 0.41996 -0.04096 0.42135 -0.04189 C 0.42378 -0.04351 0.42587 -0.04629 0.42847 -0.04768 C 0.43073 -0.04883 0.43333 -0.0486 0.43559 -0.04953 C 0.43802 -0.05046 0.44027 -0.05231 0.44271 -0.05323 C 0.45191 -0.05694 0.45902 -0.05809 0.4684 -0.06087 C 0.48368 -0.0655 0.47882 -0.06573 0.49705 -0.06851 C 0.50781 -0.07036 0.51909 -0.07013 0.52986 -0.07245 C 0.5375 -0.07383 0.54514 -0.07638 0.55277 -0.078 L 0.56128 -0.08008 C 0.56284 -0.07893 0.56996 -0.07476 0.57135 -0.07245 C 0.57604 -0.06481 0.57257 -0.0662 0.57569 -0.05902 C 0.57725 -0.05508 0.58125 -0.04768 0.58125 -0.04768 C 0.58177 -0.04513 0.58212 -0.04235 0.58281 -0.04004 C 0.5835 -0.03726 0.58489 -0.03518 0.58559 -0.0324 C 0.58646 -0.02939 0.58628 -0.02592 0.58698 -0.02291 C 0.58784 -0.01967 0.58889 -0.01643 0.58993 -0.01342 C 0.59201 0.00325 0.59271 0.00718 0.59271 0.02848 C 0.59271 0.10371 0.59965 0.08242 0.58854 0.11228 C 0.5842 0.14121 0.58958 0.10533 0.58559 0.12941 C 0.58507 0.13265 0.58489 0.13589 0.5842 0.13913 C 0.57257 0.18589 0.58316 0.14376 0.57569 0.1639 C 0.5717 0.17454 0.57795 0.16482 0.56996 0.17709 C 0.56805 0.17987 0.56632 0.18242 0.56423 0.18473 C 0.56284 0.18635 0.56146 0.18728 0.55989 0.18867 C 0.55416 0.19306 0.54861 0.19792 0.54271 0.20186 C 0.52812 0.21158 0.53229 0.20927 0.50989 0.22084 C 0.50468 0.22362 0.49965 0.22663 0.49427 0.22848 C 0.48889 0.23056 0.48368 0.23218 0.47847 0.23427 C 0.44149 0.25001 0.48333 0.23311 0.44843 0.2514 C 0.4401 0.25579 0.43142 0.25904 0.42274 0.26274 C 0.4184 0.26482 0.41406 0.26621 0.40989 0.26853 C 0.40659 0.27038 0.4033 0.27269 0.39982 0.27431 C 0.39757 0.27524 0.39514 0.27547 0.39271 0.27617 C 0.38889 0.27732 0.38142 0.2801 0.38142 0.2801 L 0.35416 0.27617 C 0.31892 0.26737 0.37152 0.27686 0.33281 0.27038 C 0.32795 0.26783 0.32343 0.26459 0.3184 0.26274 C 0.31475 0.26158 0.31076 0.26181 0.30712 0.26089 C 0.30173 0.25973 0.29652 0.25811 0.29132 0.25718 C 0.28368 0.25556 0.2684 0.25417 0.26128 0.25325 C 0.25607 0.25209 0.25087 0.25024 0.24566 0.24954 C 0.2342 0.24769 0.21128 0.24561 0.21128 0.24561 C 0.18073 0.23542 0.20781 0.24329 0.17708 0.23797 C 0.16441 0.23589 0.15243 0.23218 0.13993 0.22848 C 0.13472 0.22547 0.12968 0.22177 0.12413 0.21899 C 0.11909 0.21667 0.11371 0.21552 0.1085 0.21343 C 0.09462 0.20788 0.07222 0.19607 0.06284 0.18867 C 0.06041 0.18658 0.05798 0.18496 0.05555 0.18288 C 0.05364 0.18103 0.05208 0.17871 0.05 0.17709 C 0.04774 0.17547 0.04514 0.17478 0.04271 0.17339 C 0.04027 0.17154 0.03472 0.16552 0.03281 0.1639 C 0.02899 0.16042 0.02448 0.15857 0.02135 0.15417 C 0.01996 0.15232 0.01857 0.15024 0.01701 0.14862 C 0.01389 0.14492 0.01041 0.14214 0.00712 0.13913 C 0.00555 0.13658 0.00434 0.1338 0.00277 0.13149 C 0.00104 0.12871 -0.00139 0.12663 -0.00295 0.12385 C -0.00538 0.11945 -0.00591 0.11529 -0.00729 0.11042 C -0.00816 0.10718 -0.00938 0.10417 -0.01007 0.10093 C -0.01129 0.09584 -0.01285 0.08566 -0.01285 0.08566 C -0.0125 0.08056 -0.01268 0.07524 -0.01146 0.07038 C -0.0099 0.06413 -0.00417 0.0595 3.05556E-6 0.05718 C 0.00399 0.05487 0.0085 0.05302 0.01284 0.0514 C 0.02639 0.0463 0.03212 0.04654 0.04271 0.04005 C 0.04757 0.03704 0.0533 0.03542 0.05712 0.03056 C 0.06406 0.02107 0.05833 0.02755 0.06701 0.02084 C 0.06857 0.01992 0.06979 0.01806 0.07135 0.01714 C 0.07309 0.01621 0.07517 0.01598 0.07708 0.01529 C 0.07986 0.01274 0.08264 0.00973 0.08559 0.00765 C 0.09149 0.00348 0.09271 0.00417 0.09843 0.00186 C 0.10277 0.00024 0.10712 -0.00184 0.11128 -0.0037 C 0.11545 -0.00555 0.11684 -0.00647 0.12135 -0.00763 C 0.12413 -0.00833 0.12708 -0.00925 0.12986 -0.00948 C 0.15364 -0.01133 0.1776 -0.01249 0.20139 -0.01342 C 0.23177 -0.01434 0.26232 -0.01458 0.29271 -0.01527 C 0.29427 -0.01643 0.29566 -0.01782 0.29705 -0.01897 C 0.30295 -0.02453 0.30173 -0.02407 0.30712 -0.02846 C 0.33021 -0.04791 0.29635 -0.01944 0.32274 -0.04004 C 0.32569 -0.04235 0.32847 -0.04536 0.33142 -0.04768 C 0.33368 -0.04953 0.33628 -0.05115 0.33854 -0.05323 C 0.34705 -0.0618 0.33802 -0.0574 0.34843 -0.06087 C 0.35225 -0.06481 0.35538 -0.07036 0.35989 -0.07245 C 0.36441 -0.0743 0.36545 -0.07453 0.36996 -0.078 C 0.37291 -0.08055 0.37847 -0.08564 0.37847 -0.08564 C 0.3809 -0.08448 0.3835 -0.08402 0.38559 -0.08194 C 0.3875 -0.08008 0.38871 -0.07708 0.38993 -0.0743 C 0.39496 -0.06342 0.3908 -0.06643 0.39843 -0.05323 C 0.40087 -0.04907 0.40434 -0.04583 0.40712 -0.04189 C 0.41198 -0.03495 0.42031 -0.0199 0.42413 -0.01342 C 0.42725 -0.00809 0.43264 0.00279 0.43854 0.00371 C 0.45087 0.00626 0.44514 0.00487 0.45555 0.00765 C 0.47031 0.00556 0.4651 0.00579 0.47135 0.00579 L 0.47135 0.00579 " pathEditMode="relative" ptsTypes="AAAAAAAAAAAAAAAAA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6 L 3.05556E-6 -7.40741E-6 L -0.0158 -0.00209 C -0.05608 -0.00741 0.0026 -7.40741E-6 -0.04445 -0.00579 C -0.05677 -0.00904 -0.06892 -0.01413 -0.0816 -0.01529 C -0.09913 -0.01691 -0.10938 -0.01737 -0.12726 -0.02107 C -0.1691 -0.02964 -0.1283 -0.02431 -0.17014 -0.03056 C -0.18247 -0.03241 -0.19479 -0.03288 -0.20729 -0.03427 C -0.21111 -0.03473 -0.21493 -0.03566 -0.21858 -0.03635 L -0.38004 -0.03427 C -0.38386 -0.03427 -0.38767 -0.03265 -0.39149 -0.03241 C -0.41615 -0.03079 -0.4941 -0.02917 -0.51146 -0.02871 C -0.51511 -0.02802 -0.53004 -0.02616 -0.53438 -0.02478 C -0.53767 -0.02385 -0.54097 -0.022 -0.54445 -0.02107 C -0.55938 -0.01691 -0.55139 -0.02107 -0.56441 -0.01714 C -0.56771 -0.01621 -0.57101 -0.01459 -0.57431 -0.01343 C -0.57587 -0.01204 -0.57708 -0.01066 -0.57865 -0.0095 C -0.58056 -0.00811 -0.58264 -0.00741 -0.58438 -0.00579 C -0.58854 -0.00163 -0.59132 0.00393 -0.59445 0.00948 C -0.59653 0.02453 -0.59653 0.01874 -0.59445 0.03981 C -0.5941 0.04259 -0.59375 0.04513 -0.59288 0.04745 C -0.58958 0.05624 -0.58733 0.05485 -0.58299 0.06272 C -0.5816 0.06504 -0.58125 0.06805 -0.58004 0.07036 C -0.57691 0.07638 -0.57344 0.08194 -0.57014 0.08749 C -0.56823 0.09073 -0.5658 0.09351 -0.56441 0.09698 C -0.55938 0.11041 -0.56424 0.09953 -0.55729 0.11041 C -0.55573 0.11272 -0.55469 0.11596 -0.55295 0.11805 C -0.54531 0.12708 -0.54392 0.12708 -0.53576 0.13124 C -0.47448 0.04953 -0.5224 0.1162 -0.53715 -0.19816 C -0.53889 -0.23241 -0.54549 -0.26575 -0.55156 -0.29908 C -0.56406 -0.36853 -0.58438 -0.45626 -0.60729 -0.52177 C -0.62066 -0.56019 -0.6316 -0.60232 -0.65295 -0.63404 C -0.66823 -0.65695 -0.69288 -0.66459 -0.71285 -0.67987 C -0.91441 -0.67478 -1.11615 -0.68056 -1.31702 -0.66459 C -1.38611 -0.65904 -1.5533 -0.57292 -1.6099 -0.54654 C -1.72813 -0.12616 -1.64948 -0.44468 -1.62986 0.57708 C -1.62986 0.58217 -1.61858 0.60462 -1.61267 0.60948 C -1.61059 0.6111 -1.60799 0.61064 -1.60556 0.61134 C -1.60035 0.60439 -1.59445 0.59814 -1.58993 0.59027 C -1.57743 0.56921 -1.56476 0.53333 -1.55417 0.51226 C -1.54149 0.4868 -1.52917 0.46087 -1.51424 0.43796 C -1.50816 0.4287 -1.48368 0.40439 -1.47136 0.39976 C -1.46528 0.39768 -1.45886 0.3986 -1.45278 0.39791 C -1.4309 0.41388 -1.40764 0.42684 -1.38698 0.44559 C -1.31615 0.51018 -1.22882 0.6655 -1.18299 0.7199 C -1.15972 0.74745 -1.12865 0.76041 -1.10156 0.78078 C -0.97101 0.77245 -0.83281 0.81527 -0.71007 0.75601 C -0.67118 0.73726 -0.70712 0.64559 -0.70729 0.59027 C -0.70851 0.07962 -0.70903 0.23958 -0.73299 -0.27431 C -0.7342 -0.30348 -0.73472 -0.33265 -0.73576 -0.36204 C -0.73698 -0.397 -0.73455 -0.38542 -0.73872 -0.40163 C -0.74063 -0.33427 -0.73958 -0.35047 -0.74583 -0.26667 C -0.74844 -0.23172 -0.7507 -0.19677 -0.75434 -0.16204 C -0.76736 -0.04052 -0.77274 0.08309 -0.79583 0.20184 C -0.82761 0.36504 -0.80695 0.30925 -0.83576 0.38078 C -0.93889 0.26319 -0.84288 0.37522 -1.03142 -0.05348 C -1.09896 -0.20649 -1.08125 -0.16019 -1.15295 -0.34677 C -1.16007 -0.36529 -1.16372 -0.38658 -1.17292 -0.40371 C -1.17743 -0.41204 -1.16979 -0.38311 -1.16719 -0.37316 C -1.15799 -0.3382 -1.14861 -0.30279 -1.13715 -0.26853 C -1.08559 -0.11297 -1.03785 0.04536 -0.97865 0.19606 C -0.84948 0.52522 -0.85903 0.50092 -0.74445 0.678 C -0.74392 0.67546 -0.74323 0.67291 -0.74288 0.67036 C -0.71458 0.44305 -0.73281 0.51596 -0.72431 0.08194 C -0.72813 -0.047 -0.73125 -0.17593 -0.73576 -0.30487 C -0.7375 -0.35302 -0.7408 -0.40093 -0.74288 -0.44931 C -0.74514 -0.49816 -0.76545 -0.63959 -0.74861 -0.59584 C -0.72379 -0.53149 -0.73021 -0.45302 -0.71719 -0.38265 C -0.67778 -0.16806 -0.69636 -0.25232 -0.66719 -0.12779 C -0.6658 -0.14237 -0.66389 -0.15672 -0.66302 -0.17154 C -0.65451 -0.29075 -0.65538 -0.33936 -0.65156 -0.47779 C -0.65104 -0.51783 -0.64965 -0.63797 -0.65 -0.59792 C -0.65191 -0.40116 -0.65573 -0.00765 -0.65573 -0.00765 C -0.66945 -0.04422 -0.66146 -0.02107 -0.67587 -0.07061 C -0.67969 -0.0838 -0.67778 -0.0757 -0.68004 -0.08774 C -0.6849 -0.08704 -0.68993 -0.08797 -0.69445 -0.08589 C -0.70156 -0.08218 -0.70816 -0.0764 -0.71441 -0.07061 C -0.72517 -0.06019 -0.73767 -0.03149 -0.74288 -0.02107 C -0.74688 -0.0132 -0.74826 -0.0088 -0.75156 -7.40741E-6 C -0.75191 0.0037 -0.75469 0.00833 -0.75295 0.01134 C -0.75122 0.01458 -0.74722 0.01272 -0.74445 0.01319 C -0.74063 0.01388 -0.73681 0.01434 -0.73299 0.01527 C -0.73108 0.0155 -0.72726 0.01712 -0.72726 0.01712 L -0.73576 0.01712 " pathEditMode="relative" ptsTypes="AAAAAAAAAAAAAAAAA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19250" y="2810669"/>
            <a:ext cx="1905000" cy="2381250"/>
          </a:xfrm>
          <a:prstGeom prst="rect">
            <a:avLst/>
          </a:prstGeom>
        </p:spPr>
      </p:pic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19750" y="2810669"/>
            <a:ext cx="1905000" cy="2381250"/>
          </a:xfrm>
          <a:prstGeom prst="rect">
            <a:avLst/>
          </a:prstGeom>
        </p:spPr>
      </p:pic>
      <p:sp>
        <p:nvSpPr>
          <p:cNvPr id="3" name="動作按鈕: 資訊 2">
            <a:hlinkClick r:id="" action="ppaction://hlinkshowjump?jump=nextslide" highlightClick="1">
              <a:snd r:embed="rId3" name="coin.wav"/>
            </a:hlinkClick>
          </p:cNvPr>
          <p:cNvSpPr/>
          <p:nvPr/>
        </p:nvSpPr>
        <p:spPr>
          <a:xfrm>
            <a:off x="3709851" y="5329646"/>
            <a:ext cx="1423852" cy="1201783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89355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03861" y="311151"/>
            <a:ext cx="7886700" cy="1325563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14512" y="2820194"/>
            <a:ext cx="1514475" cy="2362200"/>
          </a:xfrm>
          <a:prstGeom prst="rect">
            <a:avLst/>
          </a:prstGeom>
        </p:spPr>
      </p:pic>
      <p:pic>
        <p:nvPicPr>
          <p:cNvPr id="6" name="內容版面配置區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15012" y="2820194"/>
            <a:ext cx="1514475" cy="2362200"/>
          </a:xfrm>
          <a:prstGeom prst="rect">
            <a:avLst/>
          </a:prstGeom>
        </p:spPr>
      </p:pic>
      <p:pic>
        <p:nvPicPr>
          <p:cNvPr id="2050" name="Picture 2" descr="國王企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786" y="-1181100"/>
            <a:ext cx="151447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動作按鈕: 起點 2">
            <a:hlinkClick r:id="" action="ppaction://hlinkshowjump?jump=firstslide" highlightClick="1">
              <a:snd r:embed="rId4" name="hammer.wav"/>
            </a:hlinkClick>
          </p:cNvPr>
          <p:cNvSpPr/>
          <p:nvPr/>
        </p:nvSpPr>
        <p:spPr>
          <a:xfrm>
            <a:off x="3775166" y="5734594"/>
            <a:ext cx="1254034" cy="888275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65036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十股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中名：	石</a:t>
            </a:r>
            <a:r>
              <a:rPr lang="zh-TW" altLang="en-US" dirty="0" smtClean="0"/>
              <a:t>虎</a:t>
            </a:r>
            <a:endParaRPr lang="en-US" altLang="zh-TW" dirty="0" smtClean="0"/>
          </a:p>
          <a:p>
            <a:r>
              <a:rPr lang="zh-TW" altLang="en-US" dirty="0"/>
              <a:t>體型略大於家貓，體色為灰褐色，身上有類似錢幣的黑褐色斑點，額頭有兩條灰白色縱帶，縱帶兩邊為黑色縱帶，耳後黑色有白斑。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 smtClean="0"/>
              <a:t>可柯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1911" y="-128157"/>
            <a:ext cx="3449249" cy="3112135"/>
          </a:xfrm>
          <a:prstGeom prst="rect">
            <a:avLst/>
          </a:prstGeom>
        </p:spPr>
      </p:pic>
      <p:sp>
        <p:nvSpPr>
          <p:cNvPr id="6" name="向右箭號 5"/>
          <p:cNvSpPr/>
          <p:nvPr/>
        </p:nvSpPr>
        <p:spPr>
          <a:xfrm>
            <a:off x="9692640" y="4950823"/>
            <a:ext cx="1371600" cy="7707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7" name="禁止標誌 6"/>
          <p:cNvSpPr/>
          <p:nvPr/>
        </p:nvSpPr>
        <p:spPr>
          <a:xfrm>
            <a:off x="8974181" y="1946365"/>
            <a:ext cx="6466114" cy="621792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" name="笑臉 7"/>
          <p:cNvSpPr/>
          <p:nvPr/>
        </p:nvSpPr>
        <p:spPr>
          <a:xfrm>
            <a:off x="7126941" y="1825625"/>
            <a:ext cx="67235" cy="45719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笑臉 8"/>
          <p:cNvSpPr/>
          <p:nvPr/>
        </p:nvSpPr>
        <p:spPr>
          <a:xfrm>
            <a:off x="5284694" y="365126"/>
            <a:ext cx="1348082" cy="1194733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笑臉 9"/>
          <p:cNvSpPr/>
          <p:nvPr/>
        </p:nvSpPr>
        <p:spPr>
          <a:xfrm>
            <a:off x="5437094" y="517526"/>
            <a:ext cx="1348082" cy="1194733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笑臉 10"/>
          <p:cNvSpPr/>
          <p:nvPr/>
        </p:nvSpPr>
        <p:spPr>
          <a:xfrm>
            <a:off x="5589494" y="669926"/>
            <a:ext cx="1348082" cy="1194733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笑臉 11"/>
          <p:cNvSpPr/>
          <p:nvPr/>
        </p:nvSpPr>
        <p:spPr>
          <a:xfrm>
            <a:off x="5741894" y="822326"/>
            <a:ext cx="1348082" cy="1194733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笑臉 12"/>
          <p:cNvSpPr/>
          <p:nvPr/>
        </p:nvSpPr>
        <p:spPr>
          <a:xfrm>
            <a:off x="5894294" y="974726"/>
            <a:ext cx="1348082" cy="1194733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笑臉 13"/>
          <p:cNvSpPr/>
          <p:nvPr/>
        </p:nvSpPr>
        <p:spPr>
          <a:xfrm>
            <a:off x="6046694" y="1127126"/>
            <a:ext cx="1348082" cy="1194733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笑臉 14"/>
          <p:cNvSpPr/>
          <p:nvPr/>
        </p:nvSpPr>
        <p:spPr>
          <a:xfrm>
            <a:off x="6199094" y="1279526"/>
            <a:ext cx="1348082" cy="1194733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笑臉 15"/>
          <p:cNvSpPr/>
          <p:nvPr/>
        </p:nvSpPr>
        <p:spPr>
          <a:xfrm>
            <a:off x="6351494" y="1431926"/>
            <a:ext cx="1348082" cy="1194733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笑臉 16"/>
          <p:cNvSpPr/>
          <p:nvPr/>
        </p:nvSpPr>
        <p:spPr>
          <a:xfrm>
            <a:off x="6503894" y="1584326"/>
            <a:ext cx="1348082" cy="1194733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笑臉 17"/>
          <p:cNvSpPr/>
          <p:nvPr/>
        </p:nvSpPr>
        <p:spPr>
          <a:xfrm>
            <a:off x="2935679" y="7236573"/>
            <a:ext cx="1348082" cy="1194733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笑臉 18"/>
          <p:cNvSpPr/>
          <p:nvPr/>
        </p:nvSpPr>
        <p:spPr>
          <a:xfrm>
            <a:off x="615551" y="6979824"/>
            <a:ext cx="1348082" cy="1194733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笑臉 19"/>
          <p:cNvSpPr/>
          <p:nvPr/>
        </p:nvSpPr>
        <p:spPr>
          <a:xfrm>
            <a:off x="5589494" y="6858000"/>
            <a:ext cx="1348082" cy="1194733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笑臉 20"/>
          <p:cNvSpPr/>
          <p:nvPr/>
        </p:nvSpPr>
        <p:spPr>
          <a:xfrm>
            <a:off x="8027923" y="6925235"/>
            <a:ext cx="1348082" cy="1194733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動作按鈕: 下一項 21">
            <a:hlinkClick r:id="" action="ppaction://hlinkshowjump?jump=nextslide" highlightClick="1">
              <a:snd r:embed="rId3" name="suction.wav"/>
            </a:hlinkClick>
          </p:cNvPr>
          <p:cNvSpPr/>
          <p:nvPr/>
        </p:nvSpPr>
        <p:spPr>
          <a:xfrm>
            <a:off x="4572000" y="5217459"/>
            <a:ext cx="1017494" cy="106231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3361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6.2963E-6 L 8.05556E-6 6.2963E-6 L -0.07864 -0.00185 C -0.0934 -0.00231 -0.12569 -0.00462 -0.14149 -0.00578 C -0.16649 -0.00995 -0.13958 -0.00578 -0.18298 -0.00949 C -0.18767 -0.00995 -0.19253 -0.01087 -0.19722 -0.01134 C -0.20381 -0.01087 -0.21076 -0.01134 -0.21718 -0.00949 C -0.21961 -0.00879 -0.22135 -0.00624 -0.22291 -0.0037 C -0.22517 -0.00046 -0.22864 0.00764 -0.22864 0.00764 C -0.22916 0.01019 -0.22951 0.01274 -0.23003 0.01528 C -0.23055 0.01714 -0.23107 0.01899 -0.23142 0.02107 C -0.23246 0.02593 -0.23333 0.03126 -0.23437 0.03612 C -0.23524 0.04075 -0.23628 0.04514 -0.23715 0.04954 C -0.23992 0.06274 -0.23732 0.05186 -0.2401 0.06297 C -0.24062 0.06852 -0.24044 0.07454 -0.24149 0.0801 C -0.24183 0.08218 -0.24374 0.08357 -0.24444 0.08565 C -0.24513 0.08889 -0.24531 0.09214 -0.24583 0.09538 C -0.24669 0.10325 -0.24687 0.10903 -0.2486 0.11621 C -0.24947 0.11945 -0.25051 0.12269 -0.25156 0.1257 C -0.25277 0.13033 -0.25347 0.13426 -0.25433 0.13913 C -0.25676 0.15394 -0.25503 0.14514 -0.25729 0.16389 C -0.25763 0.16714 -0.25833 0.17014 -0.25867 0.17339 C -0.25919 0.17848 -0.25954 0.18357 -0.26006 0.18866 C -0.2611 0.19723 -0.2611 0.197 -0.26284 0.20394 C -0.26058 0.21528 -0.26388 0.23311 -0.25572 0.2382 C -0.24409 0.24561 -0.22985 0.23589 -0.21718 0.23241 C -0.20468 0.22917 -0.19305 0.21922 -0.18298 0.2095 C -0.17847 0.20556 -0.17378 0.20163 -0.17013 0.1963 C -0.1651 0.18913 -0.15416 0.16505 -0.15156 0.15626 C -0.14947 0.14954 -0.14878 0.14237 -0.14722 0.13519 C -0.14548 0.12709 -0.1434 0.11876 -0.14149 0.11042 C -0.14062 0.09538 -0.13854 0.0801 -0.13871 0.06482 C -0.13906 0.01528 -0.13923 -0.03425 -0.1401 -0.08379 C -0.14027 -0.09421 -0.14201 -0.10138 -0.14583 -0.11041 C -0.14982 -0.12013 -0.15347 -0.13032 -0.15867 -0.13911 C -0.16562 -0.15069 -0.16857 -0.15833 -0.17725 -0.16574 C -0.18385 -0.17129 -0.19131 -0.17407 -0.1986 -0.17708 C -0.20694 -0.18055 -0.21267 -0.1824 -0.22152 -0.18472 C -0.22673 -0.18611 -0.23194 -0.18749 -0.23715 -0.18865 C -0.26857 -0.1949 -0.23038 -0.18518 -0.2644 -0.19421 C -0.27725 -0.19374 -0.2901 -0.19444 -0.30294 -0.19236 C -0.30607 -0.19189 -0.30867 -0.18888 -0.31145 -0.18657 C -0.3144 -0.18449 -0.32465 -0.17523 -0.32725 -0.17152 C -0.33038 -0.16666 -0.33281 -0.16111 -0.33576 -0.15624 C -0.33888 -0.15092 -0.34305 -0.14652 -0.34583 -0.14097 C -0.34878 -0.13495 -0.35069 -0.12824 -0.35294 -0.12199 C -0.35798 -0.10786 -0.36024 -0.10115 -0.36284 -0.08564 C -0.36423 -0.0787 -0.36475 -0.07175 -0.36579 -0.06481 C -0.36666 -0.05902 -0.3677 -0.05324 -0.36857 -0.04768 C -0.37187 0.00093 -0.37152 -0.01504 -0.36718 0.06852 C -0.36701 0.07315 -0.36232 0.09214 -0.36145 0.09723 C -0.36041 0.10348 -0.35989 0.10996 -0.35867 0.11621 C -0.35746 0.12153 -0.35538 0.12616 -0.35433 0.13149 C -0.35312 0.13774 -0.35294 0.14445 -0.35156 0.15047 C -0.3493 0.16042 -0.34444 0.16968 -0.34149 0.17917 C -0.33975 0.18473 -0.33871 0.19075 -0.33715 0.1963 C -0.33419 0.20718 -0.33176 0.21297 -0.32725 0.22292 C -0.29652 0.28889 -0.32413 0.23264 -0.31006 0.25533 C -0.30902 0.25718 -0.3085 0.2595 -0.30729 0.26112 C -0.30555 0.26297 -0.30329 0.26343 -0.30156 0.26482 C -0.29374 0.27084 -0.30086 0.26714 -0.29288 0.27061 C -0.29166 0.27014 -0.28454 0.26806 -0.28298 0.26667 C -0.27708 0.26227 -0.27777 0.26089 -0.27291 0.25533 C -0.26354 0.24422 -0.2611 0.24607 -0.25294 0.22686 C -0.25104 0.22223 -0.24947 0.2176 -0.24722 0.21343 C -0.23541 0.19075 -0.23958 0.21181 -0.22725 0.17153 C -0.22395 0.16065 -0.21961 0.15024 -0.21718 0.13913 C -0.21631 0.13473 -0.21544 0.1301 -0.2144 0.1257 C -0.21301 0.12014 -0.21128 0.11436 -0.21006 0.10857 C -0.20798 0.09862 -0.20555 0.08843 -0.20433 0.07825 C -0.20329 0.06806 -0.20277 0.06297 -0.20156 0.05348 C -0.19756 0.02408 -0.20277 0.06621 -0.1986 0.03241 C -0.19965 0.01968 -0.19895 0.00672 -0.20156 -0.00578 C -0.20208 -0.00833 -0.2052 -0.00833 -0.20729 -0.00949 C -0.21006 -0.01087 -0.21284 -0.01226 -0.21579 -0.01319 C -0.21857 -0.01435 -0.22152 -0.01435 -0.2243 -0.01527 C -0.24114 -0.02083 -0.22517 -0.01759 -0.2401 -0.02083 C -0.2434 -0.02175 -0.24669 -0.02199 -0.24999 -0.02291 C -0.25347 -0.02384 -0.25659 -0.02592 -0.26006 -0.02661 C -0.26614 -0.02777 -0.27239 -0.028 -0.27864 -0.02847 C -0.28003 -0.02916 -0.28142 -0.03055 -0.28298 -0.03055 C -0.28906 -0.03055 -0.29548 -0.03032 -0.30156 -0.02847 C -0.30607 -0.02731 -0.31336 -0.01736 -0.31579 -0.01319 C -0.31996 -0.00648 -0.32169 0.00163 -0.3243 0.0095 C -0.32569 0.01343 -0.32742 0.0169 -0.32864 0.02107 C -0.33194 0.03218 -0.33142 0.03797 -0.33437 0.04954 C -0.33593 0.05602 -0.33836 0.06204 -0.3401 0.06852 C -0.34131 0.07362 -0.34183 0.07871 -0.34288 0.0838 C -0.3519 0.12709 -0.34322 0.08126 -0.34999 0.11806 C -0.35347 0.16436 -0.34895 0.11158 -0.35433 0.1544 C -0.36006 0.20024 -0.35086 0.1426 -0.35867 0.18866 C -0.35919 0.19746 -0.36006 0.20649 -0.36006 0.21528 C -0.36006 0.3044 -0.37933 0.29376 -0.35433 0.30487 C -0.32708 0.25024 -0.34774 0.2963 -0.35156 0.13727 C -0.35208 0.11204 -0.3559 0.08519 -0.35867 0.06089 C -0.35919 0.05672 -0.36301 0.02477 -0.3644 0.01899 C -0.36579 0.0132 -0.3684 0.00788 -0.37013 0.00186 C -0.38628 -0.0537 -0.36458 0.01459 -0.37864 -0.02661 C -0.37968 -0.02986 -0.38072 -0.03286 -0.38142 -0.03611 C -0.38211 -0.03865 -0.38176 -0.04166 -0.38298 -0.04374 C -0.38385 -0.0456 -0.38576 -0.04629 -0.38715 -0.04768 C -0.38958 -0.04999 -0.39149 -0.0537 -0.39426 -0.05532 C -0.39878 -0.05763 -0.40399 -0.05717 -0.40867 -0.05902 C -0.41753 -0.06249 -0.42204 -0.06435 -0.43142 -0.06666 C -0.43524 -0.06759 -0.43906 -0.06782 -0.44288 -0.06851 C -0.45173 -0.06828 -0.48732 -0.07175 -0.50433 -0.06296 C -0.50937 -0.06018 -0.51371 -0.05624 -0.51857 -0.05324 C -0.53541 -0.04328 -0.52586 -0.05231 -0.54426 -0.03819 C -0.54878 -0.03472 -0.55277 -0.03032 -0.55711 -0.02661 C -0.56197 -0.02268 -0.56701 -0.01944 -0.57152 -0.01527 C -0.57551 -0.01134 -0.57899 -0.00624 -0.58298 -0.00185 C -0.59617 0.01251 -0.59409 0.00741 -0.60711 0.02477 C -0.61735 0.03843 -0.61475 0.03751 -0.62291 0.05348 C -0.62569 0.05857 -0.62881 0.06343 -0.63142 0.06852 C -0.63454 0.07501 -0.64496 0.10139 -0.64583 0.10487 C -0.64669 0.10926 -0.64756 0.11366 -0.6486 0.11806 C -0.65329 0.1382 -0.64999 0.12176 -0.65294 0.13727 C -0.6519 0.15116 -0.65242 0.16551 -0.64999 0.17917 C -0.64947 0.18264 -0.646 0.1838 -0.64426 0.18681 C -0.6427 0.18959 -0.64235 0.19422 -0.6401 0.1963 C -0.63489 0.2007 -0.62222 0.20649 -0.6144 0.20764 C -0.60919 0.20857 -0.60381 0.20903 -0.5986 0.2095 C -0.59166 0.21204 -0.58854 0.21389 -0.58003 0.2095 C -0.57569 0.20741 -0.56805 0.18889 -0.56718 0.18681 C -0.5651 0.18172 -0.56301 0.17686 -0.56145 0.17153 C -0.55711 0.15718 -0.55347 0.13889 -0.55156 0.12385 C -0.55017 0.11436 -0.54965 0.10487 -0.5486 0.09538 C -0.54704 0.02778 -0.54565 0.02014 -0.54999 -0.05717 C -0.55069 -0.06967 -0.55746 -0.11365 -0.56006 -0.12569 C -0.56857 -0.16597 -0.5743 -0.19328 -0.58576 -0.22847 C -0.59409 -0.25393 -0.596 -0.25902 -0.60711 -0.28171 C -0.61215 -0.29189 -0.61909 -0.30532 -0.62569 -0.31411 C -0.63038 -0.32036 -0.64166 -0.33009 -0.64722 -0.33124 L -0.6644 -0.33518 C -0.67152 -0.33449 -0.67864 -0.33495 -0.68576 -0.3331 C -0.6894 -0.3324 -0.69253 -0.32962 -0.69583 -0.32754 C -0.70642 -0.32013 -0.71683 -0.31273 -0.72725 -0.30462 C -0.76961 -0.27106 -0.77951 -0.26249 -0.81718 -0.21874 C -0.83819 -0.19467 -0.86979 -0.15694 -0.88576 -0.12384 C -0.90121 -0.09166 -0.90711 -0.04606 -0.9144 -0.01134 C -0.9151 -0.00763 -0.91614 -0.0037 -0.91718 6.2963E-6 C -0.9177 0.00695 -0.91805 0.01413 -0.91857 0.02107 C -0.91979 0.03542 -0.92239 0.04306 -0.91857 0.05903 C -0.91822 0.06089 -0.90624 0.07038 -0.90572 0.07061 C -0.90121 0.07223 -0.89617 0.07153 -0.89149 0.07246 C -0.88854 0.07292 -0.88576 0.07362 -0.88281 0.07431 C -0.86857 0.07176 -0.85416 0.07061 -0.8401 0.06667 C -0.83315 0.06482 -0.82656 0.06065 -0.81996 0.05718 C -0.80104 0.04723 -0.79774 0.04561 -0.78142 0.02871 C -0.77638 0.02339 -0.77135 0.01806 -0.76718 0.01158 C -0.76267 0.0044 -0.75919 -0.00347 -0.75572 -0.01134 C -0.75017 -0.0243 -0.74531 -0.03935 -0.74149 -0.05324 C -0.73992 -0.05902 -0.73854 -0.06481 -0.73715 -0.07036 C -0.73767 -0.0787 -0.73645 -0.08749 -0.73854 -0.09513 C -0.73923 -0.09768 -0.74235 -0.09675 -0.74426 -0.09722 C -0.77899 -0.10509 -0.77083 -0.1037 -0.79583 -0.10671 C -0.80815 -0.10347 -0.821 -0.103 -0.83281 -0.09722 C -0.84479 -0.09143 -0.86805 -0.06249 -0.87569 -0.05138 C -0.896 -0.02152 -0.90867 0.00741 -0.92291 0.04376 C -0.92794 0.05672 -0.93229 0.07014 -0.93576 0.0838 C -0.94826 0.13288 -0.9493 0.14329 -0.95572 0.18288 C -0.95624 0.1919 -0.95729 0.2007 -0.95711 0.2095 C -0.95624 0.25487 -0.9611 0.29746 -0.94583 0.33727 C -0.94218 0.34653 -0.93767 0.35556 -0.93281 0.36389 C -0.93055 0.36829 -0.9276 0.37223 -0.9243 0.37547 C -0.91857 0.38056 -0.91354 0.38126 -0.90711 0.38311 C -0.89479 0.38241 -0.88246 0.38218 -0.86996 0.38102 C -0.86718 0.38079 -0.8644 0.37964 -0.86145 0.37917 C -0.84947 0.37732 -0.83454 0.37639 -0.82291 0.37547 L -0.80711 0.37153 C -0.80104 0.37014 -0.79479 0.36922 -0.78854 0.36783 C -0.77239 0.36366 -0.75555 0.36181 -0.7401 0.3544 C -0.69895 0.33519 -0.73159 0.34885 -0.68003 0.33357 C -0.67569 0.33218 -0.67135 0.33126 -0.66718 0.32964 C -0.66475 0.32871 -0.66249 0.32663 -0.66006 0.32593 C -0.65347 0.32385 -0.6302 0.32223 -0.62725 0.322 C -0.60694 0.31806 -0.62794 0.32246 -0.5986 0.31436 C -0.5934 0.31297 -0.58819 0.31181 -0.58298 0.31065 C -0.57673 0.30926 -0.57048 0.30834 -0.5644 0.30672 C -0.5585 0.30533 -0.55294 0.30255 -0.54722 0.30116 C -0.53437 0.29792 -0.52117 0.29769 -0.50867 0.29352 C -0.50294 0.29144 -0.49722 0.28913 -0.49149 0.28774 C -0.47864 0.28473 -0.46544 0.28426 -0.45294 0.2801 C -0.43038 0.27246 -0.47378 0.28751 -0.43715 0.27246 C -0.43437 0.2713 -0.43142 0.2713 -0.42864 0.27061 C -0.41024 0.26089 -0.43298 0.27362 -0.4144 0.26112 C -0.41197 0.2595 -0.40954 0.25857 -0.40729 0.25718 C -0.4052 0.25602 -0.40329 0.25487 -0.40156 0.25348 C -0.39999 0.25232 -0.39878 0.25047 -0.39722 0.24954 C -0.39635 0.24908 -0.39531 0.24954 -0.39426 0.24954 L -0.39426 0.24954 " pathEditMode="relative" ptsTypes="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8.33333E-7 3.7037E-7 C -0.02691 -0.02662 0.00503 0.00393 -0.02587 -0.02083 C -0.03976 -0.03195 -0.05972 -0.05556 -0.06875 -0.06852 C -0.1007 -0.11505 -0.07327 -0.07662 -0.1316 -0.14861 C -0.16997 -0.19607 -0.20417 -0.24676 -0.25156 -0.28195 L -0.35452 -0.3581 C -0.43872 -0.41875 -0.34722 -0.34954 -0.42448 -0.4037 C -0.51337 -0.4662 -0.40816 -0.39375 -0.46875 -0.43241 C -0.4882 -0.44468 -0.48906 -0.45162 -0.51441 -0.45903 C -0.52309 -0.46158 -0.5316 -0.46389 -0.54028 -0.46667 C -0.54774 -0.46921 -0.55521 -0.47292 -0.56302 -0.47431 C -0.5908 -0.47894 -0.55625 -0.47269 -0.58872 -0.47986 C -0.59254 -0.48079 -0.59636 -0.48102 -0.60017 -0.48195 C -0.60695 -0.48357 -0.61354 -0.48588 -0.62014 -0.4875 C -0.62344 -0.48843 -0.62691 -0.48866 -0.63021 -0.48958 C -0.63212 -0.49005 -0.63403 -0.49097 -0.63594 -0.49144 C -0.68403 -0.50046 -0.62674 -0.4882 -0.65886 -0.49514 C -0.66077 -0.49468 -0.66389 -0.49583 -0.66458 -0.49329 C -0.66563 -0.48912 -0.66389 -0.48426 -0.66302 -0.47986 C -0.6625 -0.47662 -0.66111 -0.47361 -0.66024 -0.47037 C -0.65868 -0.46482 -0.65851 -0.45833 -0.6559 -0.45324 C -0.65504 -0.45139 -0.65382 -0.44954 -0.65313 -0.44769 C -0.65 -0.44005 -0.64445 -0.42477 -0.64445 -0.42477 C -0.6441 -0.42153 -0.64392 -0.41829 -0.64306 -0.41528 C -0.63958 -0.4044 -0.6349 -0.39838 -0.63021 -0.38843 C -0.62813 -0.38426 -0.62622 -0.37963 -0.62448 -0.37523 C -0.62257 -0.37014 -0.62101 -0.36482 -0.61875 -0.35995 C -0.61389 -0.34884 -0.60729 -0.33912 -0.60313 -0.32755 C -0.58577 -0.28148 -0.60781 -0.33866 -0.59167 -0.30093 C -0.58958 -0.29607 -0.5882 -0.29028 -0.58594 -0.28565 C -0.58438 -0.28264 -0.58195 -0.28079 -0.58021 -0.27801 C -0.57865 -0.2757 -0.57726 -0.27292 -0.57587 -0.27037 C -0.575 -0.26852 -0.57413 -0.26644 -0.57309 -0.26482 C -0.57049 -0.26065 -0.56684 -0.25579 -0.56302 -0.25324 C -0.56077 -0.25185 -0.55833 -0.25093 -0.5559 -0.24954 C -0.55399 -0.24838 -0.55226 -0.24653 -0.55017 -0.2456 C -0.5467 -0.24398 -0.53594 -0.24259 -0.53299 -0.2419 C -0.53108 -0.24144 -0.52917 -0.24051 -0.52726 -0.24005 C -0.51163 -0.2412 -0.49583 -0.24097 -0.48021 -0.24375 C -0.47587 -0.24445 -0.47379 -0.25139 -0.47153 -0.25509 C -0.46788 -0.26158 -0.46354 -0.26736 -0.46024 -0.27431 C -0.4592 -0.27616 -0.45816 -0.27801 -0.45729 -0.27986 C -0.45625 -0.2831 -0.45556 -0.28634 -0.45452 -0.28958 C -0.45313 -0.29329 -0.45139 -0.29699 -0.45017 -0.30093 C -0.44896 -0.30533 -0.44844 -0.30995 -0.4474 -0.31435 C -0.44653 -0.31759 -0.44549 -0.3206 -0.44445 -0.32384 C -0.43976 -0.36736 -0.44688 -0.30625 -0.44011 -0.35046 C -0.43455 -0.3875 -0.44323 -0.34514 -0.43594 -0.37894 C -0.43542 -0.38472 -0.43524 -0.39051 -0.43438 -0.39607 C -0.43386 -0.40139 -0.43212 -0.40625 -0.4316 -0.41134 C -0.43021 -0.42269 -0.42986 -0.43426 -0.42882 -0.4456 C -0.4283 -0.4507 -0.42778 -0.45579 -0.42726 -0.46088 C -0.42674 -0.46667 -0.42639 -0.47245 -0.42587 -0.47801 C -0.42552 -0.4831 -0.42483 -0.4882 -0.42448 -0.49329 C -0.42344 -0.50533 -0.42379 -0.51783 -0.42153 -0.5294 L -0.41875 -0.54468 C -0.41962 -0.56181 -0.41892 -0.5794 -0.42153 -0.59607 C -0.42205 -0.59884 -0.42535 -0.59815 -0.42726 -0.59815 C -0.43872 -0.59815 -0.45017 -0.59676 -0.46163 -0.59607 C -0.46302 -0.59352 -0.46424 -0.59074 -0.46597 -0.58866 C -0.47431 -0.57732 -0.46997 -0.58935 -0.47587 -0.57338 C -0.47708 -0.57014 -0.47761 -0.5669 -0.47882 -0.56389 C -0.49323 -0.52176 -0.47274 -0.58773 -0.49445 -0.51435 C -0.49636 -0.50787 -0.49757 -0.50116 -0.50017 -0.49514 C -0.52379 -0.44005 -0.50035 -0.49769 -0.52014 -0.44005 C -0.52743 -0.41875 -0.53767 -0.39931 -0.54306 -0.37708 C -0.54879 -0.3537 -0.55382 -0.32986 -0.56024 -0.30671 C -0.56354 -0.29445 -0.56771 -0.28287 -0.57014 -0.27037 C -0.57483 -0.24653 -0.57952 -0.22245 -0.5816 -0.19815 C -0.58524 -0.15671 -0.58281 -0.17639 -0.58872 -0.13889 C -0.59254 -0.07662 -0.59271 -0.09329 -0.59028 -0.01898 C -0.59011 -0.01574 -0.58941 -0.0125 -0.58872 -0.00949 C -0.58802 -0.00556 -0.58455 0.00741 -0.58299 0.01157 C -0.58212 0.01389 -0.57674 0.02361 -0.57587 0.02477 C -0.57361 0.02824 -0.56945 0.03426 -0.56597 0.03634 C -0.5632 0.03796 -0.56024 0.03889 -0.55729 0.04005 C -0.5507 0.04282 -0.5441 0.04606 -0.53733 0.04768 C -0.52639 0.05023 -0.5316 0.04884 -0.5217 0.05162 C -0.51163 0.05023 -0.50156 0.05 -0.49167 0.04768 C -0.48767 0.04676 -0.48386 0.04421 -0.48021 0.0419 C -0.46823 0.03495 -0.46111 0.02917 -0.45017 0.01921 C -0.44479 0.01435 -0.43976 0.0088 -0.43438 0.00393 C -0.4132 -0.01528 -0.41163 -0.01204 -0.39306 -0.04005 C -0.3875 -0.04815 -0.38386 -0.0581 -0.37865 -0.06667 C -0.37379 -0.07454 -0.36754 -0.08125 -0.36302 -0.08935 C -0.35295 -0.10764 -0.32222 -0.16945 -0.31441 -0.19421 C -0.31198 -0.20185 -0.31007 -0.20972 -0.30729 -0.21713 C -0.30486 -0.22361 -0.30087 -0.2294 -0.29879 -0.23611 C -0.29462 -0.24838 -0.29219 -0.26158 -0.28872 -0.27431 L -0.28438 -0.28958 C -0.28403 -0.29329 -0.28386 -0.29722 -0.28299 -0.30093 C -0.28142 -0.30741 -0.27726 -0.31991 -0.27726 -0.31991 C -0.2783 -0.33843 -0.27847 -0.35695 -0.28021 -0.37523 C -0.28038 -0.3787 -0.2816 -0.38195 -0.28299 -0.38472 C -0.28455 -0.38773 -0.28646 -0.39051 -0.28872 -0.39236 C -0.29358 -0.3963 -0.30191 -0.39699 -0.30729 -0.39815 C -0.31649 -0.40255 -0.32049 -0.40533 -0.33021 -0.40764 C -0.33438 -0.40857 -0.33872 -0.4088 -0.34306 -0.40949 C -0.34844 -0.41134 -0.35851 -0.41528 -0.36441 -0.41528 C -0.37309 -0.41528 -0.3816 -0.41389 -0.39011 -0.4132 C -0.40052 -0.40787 -0.39445 -0.41204 -0.40295 -0.4037 C -0.40781 -0.39908 -0.40868 -0.39977 -0.41302 -0.39236 C -0.41476 -0.38935 -0.4158 -0.38588 -0.41736 -0.38287 C -0.41858 -0.38009 -0.42014 -0.37778 -0.42153 -0.37523 C -0.42257 -0.3713 -0.42379 -0.36759 -0.42448 -0.36366 C -0.42517 -0.35995 -0.42552 -0.35625 -0.42587 -0.35232 C -0.42847 -0.32963 -0.42847 -0.3294 -0.43021 -0.31042 C -0.43073 -0.29769 -0.43073 -0.28495 -0.4316 -0.27222 C -0.43212 -0.26458 -0.43403 -0.25718 -0.43438 -0.24954 C -0.43559 -0.22662 -0.43542 -0.2037 -0.43594 -0.18079 C -0.43542 -0.14537 -0.43611 -0.10972 -0.43438 -0.07431 C -0.4342 -0.06875 -0.43142 -0.06412 -0.43021 -0.05903 C -0.42899 -0.05463 -0.4283 -0.05 -0.42726 -0.0456 C -0.42639 -0.0419 -0.4257 -0.03796 -0.42448 -0.03426 C -0.42205 -0.02732 -0.41997 -0.02384 -0.4158 -0.01898 C -0.41354 -0.0162 -0.41146 -0.0132 -0.40868 -0.01134 C -0.40608 -0.00949 -0.40295 -0.0088 -0.40017 -0.00764 L -0.39583 -0.00556 C -0.39445 -0.00509 -0.39306 -0.00417 -0.39167 -0.0037 C -0.38247 -0.00139 -0.38681 -0.00255 -0.37865 3.7037E-7 C -0.36771 -0.00046 -0.35677 0.00023 -0.34583 -0.00185 C -0.34271 -0.00232 -0.34028 -0.00602 -0.33733 -0.00764 C -0.33455 -0.00903 -0.33142 -0.00972 -0.32865 -0.01134 C -0.32517 -0.01343 -0.32205 -0.01644 -0.31875 -0.01898 C -0.30972 -0.02546 -0.30764 -0.02523 -0.29879 -0.03426 C -0.29653 -0.03634 -0.29514 -0.03958 -0.29306 -0.0419 C -0.28976 -0.04537 -0.28594 -0.04769 -0.28299 -0.05139 C -0.27969 -0.05533 -0.27743 -0.06042 -0.27448 -0.06458 C -0.27222 -0.06806 -0.26927 -0.0706 -0.26736 -0.07431 C -0.26458 -0.07894 -0.26285 -0.08472 -0.26007 -0.08935 C -0.25851 -0.09236 -0.25608 -0.09421 -0.25434 -0.09699 C -0.23056 -0.1412 -0.24879 -0.1088 -0.23733 -0.13519 C -0.23559 -0.13912 -0.23316 -0.14259 -0.2316 -0.14653 C -0.22986 -0.15093 -0.22882 -0.15556 -0.22726 -0.15995 C -0.22552 -0.16458 -0.22309 -0.16852 -0.22153 -0.17338 C -0.22049 -0.17662 -0.21632 -0.19514 -0.2158 -0.19815 C -0.21511 -0.20232 -0.21511 -0.20695 -0.21441 -0.21134 C -0.21372 -0.21597 -0.21233 -0.22014 -0.21163 -0.22477 C -0.21059 -0.23009 -0.20938 -0.24051 -0.20868 -0.2456 C -0.2092 -0.26227 -0.20868 -0.2787 -0.21007 -0.29514 C -0.21059 -0.30116 -0.21233 -0.30695 -0.21441 -0.31227 C -0.2158 -0.31574 -0.21979 -0.32847 -0.22292 -0.33333 C -0.22882 -0.34236 -0.23767 -0.35093 -0.24583 -0.35417 L -0.26007 -0.35995 C -0.30243 -0.37801 -0.2474 -0.35625 -0.30156 -0.37523 C -0.32257 -0.38264 -0.34306 -0.39375 -0.36441 -0.39815 C -0.37066 -0.39931 -0.37691 -0.40023 -0.38299 -0.40185 C -0.38646 -0.40278 -0.38976 -0.4044 -0.39306 -0.40579 C -0.39497 -0.40625 -0.39688 -0.40695 -0.39879 -0.40764 C -0.40208 -0.40695 -0.40556 -0.40695 -0.40868 -0.40579 C -0.41042 -0.40509 -0.41181 -0.40347 -0.41302 -0.40185 C -0.41927 -0.39468 -0.41875 -0.39421 -0.42309 -0.38472 C -0.42639 -0.36713 -0.42344 -0.3794 -0.43594 -0.35046 L -0.43594 -0.35046 C -0.43872 -0.34028 -0.44202 -0.33033 -0.44445 -0.31991 C -0.4474 -0.30787 -0.45104 -0.29607 -0.45295 -0.2838 C -0.45486 -0.27222 -0.45521 -0.26019 -0.45868 -0.24954 C -0.46667 -0.22546 -0.46389 -0.23727 -0.46875 -0.20764 C -0.46927 -0.2044 -0.46979 -0.20116 -0.47014 -0.19815 C -0.47066 -0.19421 -0.47083 -0.19028 -0.47153 -0.18658 C -0.47327 -0.17847 -0.475 -0.17685 -0.47726 -0.16945 C -0.47899 -0.16435 -0.47986 -0.1544 -0.48455 -0.15232 L -0.48872 -0.15046 C -0.49445 -0.15116 -0.50017 -0.15139 -0.5059 -0.15232 C -0.51024 -0.15301 -0.51181 -0.15463 -0.51597 -0.15602 C -0.51962 -0.15741 -0.52361 -0.15833 -0.52726 -0.15995 C -0.52882 -0.16065 -0.53021 -0.16088 -0.5316 -0.16181 C -0.53767 -0.16597 -0.53455 -0.16551 -0.54028 -0.1713 C -0.54288 -0.17408 -0.54583 -0.17662 -0.54879 -0.17894 C -0.55104 -0.18102 -0.55399 -0.18218 -0.5559 -0.18472 C -0.55833 -0.18796 -0.56024 -0.19167 -0.56302 -0.19421 C -0.56997 -0.2007 -0.57865 -0.20347 -0.58455 -0.21134 C -0.58785 -0.21574 -0.5908 -0.22083 -0.59445 -0.22477 C -0.60139 -0.23218 -0.60886 -0.23866 -0.61597 -0.2456 C -0.62031 -0.25 -0.62448 -0.25463 -0.62882 -0.25903 C -0.63212 -0.26227 -0.63577 -0.26482 -0.63872 -0.26852 L -0.66302 -0.29699 C -0.66684 -0.30162 -0.67049 -0.30648 -0.67448 -0.31042 C -0.69202 -0.32801 -0.68073 -0.31458 -0.69445 -0.33704 C -0.69965 -0.3456 -0.7066 -0.35208 -0.71024 -0.36181 C -0.71302 -0.36945 -0.71684 -0.37662 -0.71875 -0.38472 C -0.71979 -0.38843 -0.72049 -0.39236 -0.7217 -0.39607 C -0.7224 -0.39884 -0.72361 -0.40116 -0.72448 -0.4037 C -0.72552 -0.40695 -0.72639 -0.41019 -0.72743 -0.4132 C -0.72778 -0.41783 -0.72813 -0.42222 -0.72882 -0.42662 C -0.72882 -0.42662 -0.73229 -0.44097 -0.73316 -0.44375 C -0.73351 -0.4456 -0.7342 -0.44745 -0.73455 -0.44954 C -0.73507 -0.45208 -0.73542 -0.45463 -0.73594 -0.45718 C -0.73681 -0.46088 -0.73872 -0.46852 -0.73872 -0.46852 C -0.73837 -0.47546 -0.73767 -0.49861 -0.73594 -0.50857 C -0.73524 -0.5125 -0.73386 -0.51597 -0.73316 -0.51991 C -0.73264 -0.52245 -0.73247 -0.52523 -0.7316 -0.52755 C -0.7309 -0.52963 -0.72952 -0.53125 -0.72882 -0.53333 C -0.72604 -0.54097 -0.72917 -0.53773 -0.72448 -0.54468 C -0.72188 -0.54884 -0.71875 -0.55232 -0.71597 -0.55625 C -0.71233 -0.56088 -0.71111 -0.56389 -0.7059 -0.56574 C -0.70261 -0.5669 -0.69931 -0.5669 -0.69601 -0.56759 C -0.68802 -0.5669 -0.66979 -0.56597 -0.66024 -0.56389 C -0.65868 -0.56343 -0.65747 -0.56227 -0.6559 -0.56181 C -0.65261 -0.56111 -0.64931 -0.56065 -0.64601 -0.55995 C -0.64219 -0.55833 -0.63993 -0.55718 -0.63594 -0.55625 C -0.62708 -0.55394 -0.62674 -0.55509 -0.61875 -0.55232 C -0.61736 -0.55185 -0.61597 -0.55093 -0.61441 -0.55046 C -0.60191 -0.5456 -0.61476 -0.55116 -0.60452 -0.54653 C -0.59011 -0.57523 -0.60295 -0.54769 -0.60017 -0.63426 C -0.6 -0.63912 -0.59844 -0.64745 -0.59583 -0.65139 C -0.59375 -0.65486 -0.59028 -0.65579 -0.58733 -0.65718 C -0.57882 -0.65648 -0.57014 -0.65625 -0.56163 -0.65533 C -0.55972 -0.65509 -0.55781 -0.65394 -0.5559 -0.65324 C -0.55313 -0.65255 -0.55017 -0.65208 -0.5474 -0.65139 C -0.54549 -0.65093 -0.54358 -0.65 -0.54167 -0.64954 C -0.53733 -0.64861 -0.53299 -0.64815 -0.52882 -0.64769 C -0.52691 -0.64699 -0.525 -0.64653 -0.52309 -0.6456 C -0.52014 -0.64445 -0.51441 -0.6419 -0.51441 -0.6419 C -0.51302 -0.63889 -0.51024 -0.63449 -0.51024 -0.63056 C -0.51024 -0.62801 -0.51146 -0.61227 -0.51302 -0.60764 C -0.51372 -0.60556 -0.51493 -0.6037 -0.51597 -0.60185 C -0.51632 -0.6 -0.51667 -0.59792 -0.51736 -0.59607 C -0.51858 -0.59352 -0.52031 -0.5912 -0.5217 -0.58866 C -0.52257 -0.58658 -0.52344 -0.58472 -0.52448 -0.58287 C -0.52344 -0.58102 -0.52327 -0.57778 -0.5217 -0.57708 C -0.5132 -0.57431 -0.50434 -0.57523 -0.49583 -0.57338 C -0.4816 -0.57014 -0.49028 -0.57176 -0.47014 -0.56945 C -0.46632 -0.57014 -0.4625 -0.5706 -0.45868 -0.5713 C -0.45729 -0.57176 -0.4559 -0.57338 -0.45452 -0.57338 C -0.44202 -0.57338 -0.42969 -0.57199 -0.41736 -0.5713 C -0.41441 -0.57083 -0.41163 -0.56921 -0.40868 -0.56945 C -0.40521 -0.56991 -0.40191 -0.5713 -0.39879 -0.57338 C -0.39184 -0.57801 -0.39184 -0.58148 -0.38733 -0.58866 C -0.38594 -0.59051 -0.38438 -0.59236 -0.38299 -0.59421 C -0.3816 -0.59815 -0.38021 -0.60185 -0.37865 -0.60579 C -0.37691 -0.61019 -0.37465 -0.61435 -0.37309 -0.61898 C -0.3717 -0.62269 -0.37136 -0.62685 -0.37014 -0.63056 C -0.36806 -0.63658 -0.36458 -0.64213 -0.36163 -0.64769 C -0.35833 -0.66528 -0.36302 -0.64583 -0.3559 -0.66088 C -0.35469 -0.66343 -0.35261 -0.67245 -0.35156 -0.67616 C -0.35295 -0.67685 -0.35729 -0.67847 -0.3559 -0.67801 C -0.33229 -0.67292 -0.35243 -0.67778 -0.33438 -0.66667 C -0.33038 -0.66412 -0.32552 -0.66389 -0.32153 -0.66088 C -0.31493 -0.65602 -0.31007 -0.64745 -0.30295 -0.64375 C -0.29514 -0.63958 -0.29462 -0.64005 -0.28733 -0.63241 C -0.2809 -0.6257 -0.27587 -0.61667 -0.26875 -0.61134 C -0.26441 -0.60833 -0.25972 -0.60579 -0.2559 -0.60185 C -0.25261 -0.59861 -0.25017 -0.59398 -0.24722 -0.59051 C -0.23993 -0.58148 -0.23889 -0.58241 -0.23299 -0.57338 C -0.21927 -0.55232 -0.23924 -0.57986 -0.22292 -0.5581 L -0.21719 -0.54283 C -0.21632 -0.54028 -0.21563 -0.5375 -0.21441 -0.53519 L -0.21163 -0.5294 C -0.21111 -0.52685 -0.21042 -0.52454 -0.21007 -0.52199 C -0.20955 -0.5169 -0.20955 -0.51158 -0.20868 -0.50671 C -0.20799 -0.50278 -0.2066 -0.49908 -0.2059 -0.49514 L -0.20434 -0.4875 C -0.21702 -0.48195 -0.21163 -0.48357 -0.23733 -0.4875 C -0.24028 -0.48796 -0.24288 -0.49051 -0.24583 -0.49144 C -0.25729 -0.49445 -0.25052 -0.49306 -0.2658 -0.49514 C -0.26736 -0.49583 -0.2717 -0.49722 -0.27014 -0.49722 C -0.26389 -0.49722 -0.25781 -0.49607 -0.25156 -0.49514 C -0.24965 -0.49491 -0.24774 -0.49398 -0.24583 -0.49329 C -0.24149 -0.49167 -0.24063 -0.49051 -0.23577 -0.48958 C -0.2316 -0.48866 -0.22726 -0.4882 -0.22292 -0.4875 C -0.22153 -0.48634 -0.21962 -0.48565 -0.21875 -0.4838 C -0.21528 -0.47755 -0.21528 -0.46783 -0.21441 -0.46088 C -0.21285 -0.44722 -0.21406 -0.45255 -0.21007 -0.4419 C -0.20938 -0.43634 -0.20868 -0.42847 -0.20729 -0.42292 C -0.20642 -0.41968 -0.20538 -0.41644 -0.20434 -0.4132 C -0.20191 -0.38403 -0.20504 -0.40787 -0.19861 -0.38102 C -0.19757 -0.37593 -0.19583 -0.36574 -0.19583 -0.36574 C -0.19358 -0.33773 -0.19358 -0.34699 -0.19583 -0.30671 C -0.19601 -0.30347 -0.19653 -0.30023 -0.19722 -0.29699 C -0.19792 -0.29445 -0.19931 -0.29213 -0.20017 -0.28958 C -0.20747 -0.26759 -0.19879 -0.2912 -0.2059 -0.27222 C -0.20625 -0.26921 -0.20625 -0.26574 -0.20729 -0.26273 C -0.20816 -0.26042 -0.21042 -0.25926 -0.21163 -0.25718 C -0.2132 -0.25417 -0.21476 -0.25093 -0.2158 -0.24745 C -0.21702 -0.24398 -0.21702 -0.23935 -0.21875 -0.23611 C -0.22136 -0.23102 -0.22587 -0.22778 -0.22865 -0.22292 C -0.23629 -0.20926 -0.22899 -0.22014 -0.24011 -0.20949 C -0.24306 -0.20648 -0.24566 -0.20255 -0.24879 -0.2 C -0.25521 -0.19445 -0.26233 -0.19028 -0.26875 -0.18472 C -0.27049 -0.18333 -0.27136 -0.18056 -0.27292 -0.17894 C -0.2757 -0.17616 -0.27882 -0.17408 -0.2816 -0.1713 C -0.28403 -0.16898 -0.28629 -0.16597 -0.28872 -0.16366 C -0.29097 -0.16158 -0.29358 -0.16019 -0.29583 -0.1581 C -0.30035 -0.15394 -0.30382 -0.14792 -0.30868 -0.14468 C -0.31059 -0.14352 -0.31267 -0.14236 -0.31441 -0.14097 C -0.31649 -0.13912 -0.31823 -0.13704 -0.32014 -0.13519 C -0.32292 -0.13264 -0.32604 -0.13033 -0.32865 -0.12755 C -0.33108 -0.125 -0.33333 -0.12199 -0.33594 -0.11991 C -0.33715 -0.11898 -0.33889 -0.11898 -0.34011 -0.11806 C -0.35452 -0.10833 -0.34132 -0.11597 -0.35156 -0.10857 C -0.35434 -0.10648 -0.35729 -0.10463 -0.36024 -0.10278 C -0.36354 -0.1007 -0.36806 -0.09977 -0.37153 -0.09908 C -0.37448 -0.09838 -0.37726 -0.09769 -0.38021 -0.09699 C -0.38872 -0.09769 -0.3974 -0.09792 -0.4059 -0.09908 C -0.40781 -0.09931 -0.40972 -0.10023 -0.41163 -0.10093 C -0.41441 -0.10208 -0.42014 -0.10463 -0.42014 -0.10463 C -0.42986 -0.1132 -0.41788 -0.10347 -0.43438 -0.11227 C -0.43837 -0.11435 -0.44184 -0.11806 -0.44583 -0.11991 C -0.44965 -0.12153 -0.45382 -0.12338 -0.45729 -0.1257 C -0.45886 -0.12662 -0.46007 -0.12847 -0.46163 -0.1294 C -0.46892 -0.13426 -0.47274 -0.13357 -0.48021 -0.14097 C -0.48785 -0.14861 -0.48351 -0.14607 -0.49306 -0.14861 C -0.49688 -0.15116 -0.50035 -0.1544 -0.50452 -0.15602 L -0.51302 -0.15995 C -0.51441 -0.16065 -0.51615 -0.16065 -0.51736 -0.16181 C -0.51875 -0.1632 -0.52014 -0.16458 -0.5217 -0.16574 C -0.52292 -0.16667 -0.52465 -0.16667 -0.52587 -0.16759 C -0.52882 -0.16968 -0.5316 -0.17269 -0.53455 -0.17523 L -0.53872 -0.17894 C -0.53976 -0.18079 -0.54028 -0.1831 -0.54167 -0.18472 C -0.54427 -0.18773 -0.54774 -0.18912 -0.55017 -0.19236 L -0.55156 -0.19421 L -0.46024 -0.39421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677 -0.02407 -0.00591 -0.02292 -0.0191 -0.05301 C -0.04184 -0.10417 -0.06268 -0.15718 -0.08837 -0.20579 C -0.30504 -0.61875 -0.14011 -0.30972 -0.31632 -0.6294 C -0.40174 -0.78449 -0.4415 -0.86296 -0.53091 -1.01759 C -0.57032 -1.08565 -0.59479 -1.17824 -0.65157 -1.21945 L -0.76771 -1.3037 C -0.85504 -1.29931 -0.94358 -1.31019 -1.02934 -1.29005 C -1.0415 -1.28727 -1.03559 -1.25764 -1.03525 -1.24097 C -1.03316 -1.16366 -1.0316 -1.08588 -1.02205 -1.00972 C -1.0125 -0.93357 -0.97813 -0.84954 -0.94844 -0.78426 C -0.92865 -0.74028 -0.91806 -0.71713 -0.88837 -0.69028 C -0.88247 -0.68495 -0.87466 -0.68264 -0.86771 -0.68056 C -0.84427 -0.75857 -0.85104 -0.72269 -0.92222 -0.88241 C -0.93889 -0.91991 -0.96268 -0.95093 -0.98663 -0.98056 C -1.0665 -1.07801 -1.12309 -1.10903 -1.22049 -1.18218 C -1.23577 -1.20972 -1.26285 -1.23079 -1.26615 -1.26458 C -1.26806 -1.2838 -1.2467 -1.29815 -1.23229 -1.30185 C -1.19236 -1.31181 -1.15087 -1.30324 -1.11025 -1.3037 C -0.62309 -1.29074 -0.12969 -1.36852 0.35139 -1.26458 C 0.45139 -1.24306 0.18784 -1.10278 0.09705 -1.04306 C -0.17709 -0.86273 -0.53854 -0.63542 -0.86181 -0.5294 C -1.17153 -0.42778 -1.11111 -0.4338 -1.26615 -0.42546 C -1.14497 -0.48611 -1.06146 -0.5294 -0.90886 -0.57269 C -0.74532 -0.61875 -0.57952 -0.65278 -0.41337 -0.67662 C -0.27761 -0.69583 -0.1408 -0.69352 -0.00452 -0.70208 C -0.0658 -0.63056 -0.13959 -0.54144 -0.20591 -0.49421 C -0.64028 -0.18472 -0.81042 -0.12199 -1.26615 0.10602 C -1.12743 -0.17153 -1.21198 -0.01921 -0.64132 -0.26482 C -0.52466 -0.31482 -0.4007 -0.32685 -0.27952 -0.35093 C 0.021 -0.41065 0.32257 -0.46088 0.62343 -0.51574 C 0.92899 -0.79583 0.57083 -0.45695 0.36458 -0.37269 C 0.27343 -0.33542 0.18403 -0.28912 0.09114 -0.26088 C -0.17431 -0.17986 -0.6217 -0.06042 -0.92952 -0.01968 C -1.0408 -0.00486 -1.15382 -0.00185 -1.26615 0.00208 C -1.21754 -0.03588 -1.17084 -0.07801 -1.12049 -0.11181 C -0.90886 -0.2537 -0.68229 -0.32454 -0.45295 -0.40787 C -0.36615 -0.43958 -0.27778 -0.46343 -0.18976 -0.4882 C -0.05868 -0.52546 0.0717 -0.56806 0.20434 -0.59421 C 0.25434 -0.60394 0.1085 -0.55 0.05868 -0.53727 C -0.11337 -0.49352 -0.28472 -0.44468 -0.45747 -0.40602 C -1.61372 -0.14607 -0.85573 -0.34329 -1.26615 -0.23542 C -1.2632 -0.2537 -1.2691 -0.28009 -1.25729 -0.29028 C -1.12518 -0.40301 -0.92188 -0.5081 -0.76771 -0.54907 C -0.46042 -0.63056 -0.14653 -0.6662 0.15885 -0.76088 C 0.23472 -0.78426 0.3118 -0.80255 0.3868 -0.83148 C 0.44236 -0.85301 0.49826 -0.87685 0.55 -0.91181 C 0.57413 -0.92824 0.49653 -0.89838 0.47048 -0.8882 C 0.34757 -0.84097 0.09496 -0.74468 -0.05452 -0.66482 C -0.18073 -0.59722 -0.30591 -0.52616 -0.43091 -0.45486 C -0.44705 -0.44583 -0.45816 -0.43681 -0.46771 -0.41759 C -0.46858 -0.41597 -0.46476 -0.41898 -0.46337 -0.41968 C -0.46129 -0.42037 -0.45938 -0.42083 -0.45747 -0.42153 C -0.45347 -0.42523 -0.44775 -0.42963 -0.44566 -0.43542 C -0.44462 -0.43796 -0.4441 -0.44097 -0.44271 -0.44306 C -0.44063 -0.44676 -0.43768 -0.44954 -0.43542 -0.45301 C -0.43334 -0.45602 -0.43177 -0.45972 -0.42952 -0.46273 C -0.42344 -0.47107 -0.41632 -0.47778 -0.41042 -0.48634 C -0.40834 -0.48912 -0.40764 -0.49306 -0.40591 -0.49607 C -0.4033 -0.50093 -0.40035 -0.50556 -0.39705 -0.50995 C -0.39497 -0.51273 -0.38976 -0.51759 -0.38976 -0.51759 L -0.38837 -0.52546 " pathEditMode="relative" ptsTypes="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677 -0.02407 -0.00591 -0.02292 -0.0191 -0.05301 C -0.04184 -0.10417 -0.06268 -0.15718 -0.08837 -0.20579 C -0.30504 -0.61875 -0.14011 -0.30972 -0.31632 -0.6294 C -0.40174 -0.78449 -0.4415 -0.86296 -0.53091 -1.01759 C -0.57032 -1.08565 -0.59479 -1.17824 -0.65157 -1.21945 L -0.76771 -1.3037 C -0.85504 -1.29931 -0.94358 -1.31019 -1.02934 -1.29005 C -1.0415 -1.28727 -1.03559 -1.25764 -1.03525 -1.24097 C -1.03316 -1.16366 -1.0316 -1.08588 -1.02205 -1.00972 C -1.0125 -0.93357 -0.97813 -0.84954 -0.94844 -0.78426 C -0.92865 -0.74028 -0.91806 -0.71713 -0.88837 -0.69028 C -0.88247 -0.68495 -0.87466 -0.68264 -0.86771 -0.68056 C -0.84427 -0.75857 -0.85104 -0.72269 -0.92222 -0.88241 C -0.93889 -0.91991 -0.96268 -0.95093 -0.98663 -0.98056 C -1.0665 -1.07801 -1.12309 -1.10903 -1.22049 -1.18218 C -1.23577 -1.20972 -1.26285 -1.23079 -1.26615 -1.26458 C -1.26806 -1.2838 -1.2467 -1.29815 -1.23229 -1.30185 C -1.19236 -1.31181 -1.15087 -1.30324 -1.11025 -1.3037 C -0.62309 -1.29074 -0.12969 -1.36852 0.35139 -1.26458 C 0.45139 -1.24306 0.18784 -1.10278 0.09705 -1.04306 C -0.17709 -0.86273 -0.53854 -0.63542 -0.86181 -0.5294 C -1.17153 -0.42778 -1.11111 -0.4338 -1.26615 -0.42546 C -1.14497 -0.48611 -1.06146 -0.5294 -0.90886 -0.57269 C -0.74532 -0.61875 -0.57952 -0.65278 -0.41337 -0.67662 C -0.27761 -0.69583 -0.1408 -0.69352 -0.00452 -0.70208 C -0.0658 -0.63056 -0.13959 -0.54144 -0.20591 -0.49421 C -0.64028 -0.18472 -0.81042 -0.12199 -1.26615 0.10602 C -1.12743 -0.17153 -1.21198 -0.01921 -0.64132 -0.26482 C -0.52466 -0.31482 -0.4007 -0.32685 -0.27952 -0.35093 C 0.021 -0.41065 0.32257 -0.46088 0.62343 -0.51574 C 0.92899 -0.79583 0.57083 -0.45695 0.36458 -0.37269 C 0.27343 -0.33542 0.18403 -0.28912 0.09114 -0.26088 C -0.17431 -0.17986 -0.6217 -0.06042 -0.92952 -0.01968 C -1.0408 -0.00486 -1.15382 -0.00185 -1.26615 0.00208 C -1.21754 -0.03588 -1.17084 -0.07801 -1.12049 -0.11181 C -0.90886 -0.2537 -0.68229 -0.32454 -0.45295 -0.40787 C -0.36615 -0.43958 -0.27778 -0.46343 -0.18976 -0.4882 C -0.05868 -0.52546 0.0717 -0.56806 0.20434 -0.59421 C 0.25434 -0.60394 0.1085 -0.55 0.05868 -0.53727 C -0.11337 -0.49352 -0.28472 -0.44468 -0.45747 -0.40602 C -1.61372 -0.14607 -0.85573 -0.34329 -1.26615 -0.23542 C -1.2632 -0.2537 -1.2691 -0.28009 -1.25729 -0.29028 C -1.12518 -0.40301 -0.92188 -0.5081 -0.76771 -0.54907 C -0.46042 -0.63056 -0.14653 -0.6662 0.15885 -0.76088 C 0.23472 -0.78426 0.3118 -0.80255 0.3868 -0.83148 C 0.44236 -0.85301 0.49826 -0.87685 0.55 -0.91181 C 0.57413 -0.92824 0.49653 -0.89838 0.47048 -0.8882 C 0.34757 -0.84097 0.09496 -0.74468 -0.05452 -0.66482 C -0.18073 -0.59722 -0.30591 -0.52616 -0.43091 -0.45486 C -0.44705 -0.44583 -0.45816 -0.43681 -0.46771 -0.41759 C -0.46858 -0.41597 -0.46476 -0.41898 -0.46337 -0.41968 C -0.46129 -0.42037 -0.45938 -0.42083 -0.45747 -0.42153 C -0.45347 -0.42523 -0.44775 -0.42963 -0.44566 -0.43542 C -0.44462 -0.43796 -0.4441 -0.44097 -0.44271 -0.44306 C -0.44063 -0.44676 -0.43768 -0.44954 -0.43542 -0.45301 C -0.43334 -0.45602 -0.43177 -0.45972 -0.42952 -0.46273 C -0.42344 -0.47107 -0.41632 -0.47778 -0.41042 -0.48634 C -0.40834 -0.48912 -0.40764 -0.49306 -0.40591 -0.49607 C -0.4033 -0.50093 -0.40035 -0.50556 -0.39705 -0.50995 C -0.39497 -0.51273 -0.38976 -0.51759 -0.38976 -0.51759 L -0.38837 -0.52546 " pathEditMode="relative" ptsTypes="AA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臺灣雲豹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食性：	以鳥類、靈長類、小型哺乳動物為主。本園餵食生腱丁、雞胸肉、兔子或天竺鼠、鈣磷粉、維生素 </a:t>
            </a:r>
            <a:r>
              <a:rPr lang="en-US" altLang="zh-TW" dirty="0"/>
              <a:t>E</a:t>
            </a:r>
            <a:r>
              <a:rPr lang="zh-TW" altLang="en-US" dirty="0"/>
              <a:t>、益肥王、蛋。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81625" y="3205956"/>
            <a:ext cx="2381250" cy="1590675"/>
          </a:xfrm>
          <a:prstGeom prst="noSmoking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FF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2697" y="1027907"/>
            <a:ext cx="2554445" cy="1767993"/>
          </a:xfrm>
          <a:prstGeom prst="rect">
            <a:avLst/>
          </a:prstGeom>
        </p:spPr>
      </p:pic>
      <p:sp>
        <p:nvSpPr>
          <p:cNvPr id="4" name="動作按鈕: 返回 3">
            <a:hlinkClick r:id="" action="ppaction://hlinkshowjump?jump=nextslide" highlightClick="1">
              <a:snd r:embed="rId4" name="click.wav"/>
            </a:hlinkClick>
          </p:cNvPr>
          <p:cNvSpPr/>
          <p:nvPr/>
        </p:nvSpPr>
        <p:spPr>
          <a:xfrm>
            <a:off x="3331029" y="5329646"/>
            <a:ext cx="1183821" cy="128016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6279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-1.11111E-6 L -1.38778E-17 -1.11111E-6 C -0.00677 -0.003 -0.01354 -0.00601 -0.02014 -0.00949 C -0.05017 -0.02523 -0.03038 -0.01527 -0.04861 -0.02662 C -0.05191 -0.0287 -0.05521 -0.03055 -0.05868 -0.03217 C -0.06944 -0.03773 -0.06597 -0.03425 -0.07726 -0.04189 C -0.07882 -0.04282 -0.07986 -0.04467 -0.0816 -0.0456 C -0.08333 -0.04652 -0.08542 -0.04675 -0.08715 -0.04745 C -0.09045 -0.04861 -0.09618 -0.05162 -0.09861 -0.05324 C -0.1026 -0.05555 -0.10608 -0.05879 -0.11007 -0.06087 C -0.12222 -0.06736 -0.11493 -0.06319 -0.1316 -0.07407 L -0.14861 -0.08564 C -0.15052 -0.0868 -0.15243 -0.08842 -0.15434 -0.08935 C -0.15677 -0.09074 -0.1592 -0.09166 -0.16146 -0.09328 C -0.16302 -0.09421 -0.16423 -0.09606 -0.1658 -0.09699 C -0.16805 -0.09861 -0.17066 -0.0993 -0.17292 -0.10092 C -0.17552 -0.10254 -0.1776 -0.10509 -0.18003 -0.10648 C -0.18385 -0.10879 -0.18785 -0.11018 -0.19149 -0.11226 C -0.19913 -0.11643 -0.20694 -0.1206 -0.21441 -0.12569 C -0.21823 -0.12824 -0.22205 -0.13078 -0.22587 -0.13333 C -0.2316 -0.1368 -0.23819 -0.1405 -0.24444 -0.14282 C -0.2467 -0.14351 -0.24913 -0.14398 -0.25156 -0.14467 C -0.25347 -0.14583 -0.25538 -0.14699 -0.25729 -0.14837 C -0.25868 -0.14953 -0.26007 -0.15115 -0.26146 -0.15231 C -0.26493 -0.15462 -0.26788 -0.15416 -0.27153 -0.15601 C -0.27361 -0.15717 -0.27535 -0.15879 -0.27726 -0.15995 C -0.27951 -0.16134 -0.28212 -0.16226 -0.28437 -0.16365 C -0.28628 -0.16481 -0.28802 -0.16666 -0.2901 -0.16759 C -0.29427 -0.16921 -0.29878 -0.16967 -0.30295 -0.17129 C -0.32569 -0.18078 -0.29948 -0.17361 -0.32448 -0.18263 C -0.32917 -0.18449 -0.33385 -0.18518 -0.33871 -0.18657 C -0.3526 -0.1905 -0.3533 -0.19143 -0.36875 -0.19421 C -0.4059 -0.20069 -0.36285 -0.19074 -0.40017 -0.19976 C -0.41719 -0.19861 -0.43455 -0.19837 -0.45156 -0.19606 C -0.45399 -0.19583 -0.46111 -0.18518 -0.46163 -0.18472 C -0.46354 -0.18171 -0.46562 -0.17847 -0.46719 -0.17523 C -0.47326 -0.16319 -0.46771 -0.17199 -0.47153 -0.1618 C -0.47239 -0.15972 -0.47344 -0.15787 -0.47448 -0.15601 C -0.47864 -0.12268 -0.47691 -0.14097 -0.47448 -0.07407 C -0.4743 -0.07152 -0.47344 -0.06921 -0.47292 -0.06666 C -0.47239 -0.06273 -0.4717 -0.05532 -0.47014 -0.05138 C -0.46892 -0.04837 -0.46406 -0.04004 -0.46302 -0.03796 C -0.46198 -0.03611 -0.46128 -0.03379 -0.46007 -0.03217 C -0.45885 -0.03055 -0.45712 -0.03009 -0.4559 -0.02847 C -0.43594 -0.00439 -0.45364 -0.0206 -0.43021 -0.00185 L -0.42292 0.00394 C -0.42066 0.00579 -0.4184 0.00834 -0.4158 0.00973 C -0.40972 0.01274 -0.40312 0.01528 -0.39722 0.01922 C -0.3934 0.02176 -0.38976 0.02454 -0.38576 0.02686 C -0.37778 0.03149 -0.36267 0.03913 -0.35434 0.0419 C -0.34965 0.04375 -0.34496 0.04445 -0.3401 0.04584 C -0.33489 0.04908 -0.32986 0.05278 -0.32448 0.05533 C -0.31736 0.0588 -0.31024 0.05973 -0.30295 0.06112 C -0.29861 0.06297 -0.29062 0.06713 -0.28576 0.06667 C -0.2809 0.06644 -0.27639 0.06413 -0.27153 0.06297 C -0.27483 0.05 -0.27048 0.06575 -0.27726 0.04769 C -0.28316 0.03195 -0.27257 0.05417 -0.2816 0.0345 C -0.28333 0.03056 -0.28524 0.02663 -0.28733 0.02292 C -0.28854 0.02038 -0.29028 0.01806 -0.29149 0.01528 C -0.29271 0.01297 -0.29305 0.00996 -0.29444 0.00764 C -0.29548 0.00602 -0.29739 0.00556 -0.29861 0.00394 C -0.30035 0.00163 -0.30121 -0.00138 -0.30295 -0.0037 C -0.30417 -0.00532 -0.3059 -0.00601 -0.30729 -0.0074 C -0.30937 -0.00995 -0.31094 -0.01273 -0.31302 -0.01504 C -0.31528 -0.01782 -0.31771 -0.02037 -0.32014 -0.02268 C -0.32153 -0.02407 -0.32309 -0.025 -0.32448 -0.02662 C -0.32604 -0.02824 -0.32708 -0.03078 -0.32864 -0.03217 C -0.33038 -0.03402 -0.33264 -0.03449 -0.33437 -0.03611 C -0.33889 -0.04027 -0.34288 -0.04537 -0.34722 -0.0493 C -0.35347 -0.05509 -0.35937 -0.06157 -0.3658 -0.06666 C -0.3691 -0.06921 -0.37257 -0.07129 -0.37587 -0.07407 C -0.3783 -0.07638 -0.38055 -0.07939 -0.38298 -0.08171 C -0.38628 -0.08518 -0.38976 -0.08796 -0.39305 -0.0912 C -0.39514 -0.09351 -0.39635 -0.09699 -0.39861 -0.09884 C -0.40173 -0.10162 -0.40538 -0.10277 -0.40868 -0.10462 C -0.41753 -0.11643 -0.41094 -0.10925 -0.42292 -0.11805 C -0.42535 -0.11967 -0.42743 -0.12245 -0.43021 -0.12361 C -0.43281 -0.125 -0.43576 -0.125 -0.43871 -0.12569 C -0.44149 -0.12754 -0.44462 -0.12916 -0.44722 -0.13125 C -0.4493 -0.13287 -0.45087 -0.13541 -0.45295 -0.13703 C -0.45521 -0.13865 -0.45781 -0.13935 -0.46007 -0.14074 C -0.46215 -0.14189 -0.46389 -0.14351 -0.4658 -0.14467 C -0.46858 -0.14606 -0.47448 -0.14837 -0.47448 -0.14837 C -0.48177 -0.14513 -0.48507 -0.14467 -0.4901 -0.13125 C -0.49114 -0.1287 -0.49167 -0.12592 -0.49305 -0.12361 C -0.4941 -0.12152 -0.49601 -0.12013 -0.49722 -0.11805 C -0.50833 -0.10092 -0.49514 -0.11875 -0.5059 -0.10462 C -0.50903 -0.0875 -0.50451 -0.10601 -0.51163 -0.0912 C -0.51389 -0.08657 -0.51736 -0.07615 -0.51736 -0.07615 C -0.51771 -0.07291 -0.51788 -0.06967 -0.51875 -0.06666 C -0.52448 -0.04305 -0.51927 -0.07152 -0.52292 -0.05324 C -0.52396 -0.04814 -0.52465 -0.04305 -0.52587 -0.03796 C -0.52639 -0.03611 -0.52691 -0.03425 -0.52726 -0.03217 C -0.52899 -0.02361 -0.52934 -0.01666 -0.53021 -0.0074 C -0.52917 -0.0037 -0.52882 0.00047 -0.52726 0.00394 C -0.52587 0.00695 -0.52361 0.00926 -0.52153 0.01158 C -0.51962 0.01389 -0.50851 0.02431 -0.50729 0.02477 L -0.50295 0.02686 C -0.49358 0.03612 -0.50121 0.02963 -0.4901 0.03635 C -0.48715 0.03797 -0.48455 0.04051 -0.4816 0.0419 C -0.4783 0.04375 -0.47483 0.04422 -0.47153 0.04584 C -0.46858 0.04746 -0.46597 0.04977 -0.46302 0.05163 C -0.45972 0.05348 -0.45642 0.05556 -0.45295 0.05718 C -0.44375 0.06204 -0.44601 0.06042 -0.43733 0.06297 C -0.41319 0.07014 -0.44635 0.06042 -0.42726 0.06667 C -0.425 0.0676 -0.42257 0.06806 -0.42014 0.06875 C -0.4125 0.06737 -0.40486 0.06644 -0.39722 0.06482 C -0.39375 0.06413 -0.39045 0.06088 -0.38733 0.05926 C -0.38594 0.05834 -0.38437 0.05788 -0.38298 0.05718 C -0.3816 0.05533 -0.38021 0.05325 -0.37864 0.05163 C -0.37048 0.04237 -0.37691 0.05487 -0.3658 0.03635 C -0.36389 0.03311 -0.36163 0.03033 -0.36007 0.02686 C -0.35781 0.022 -0.35694 0.01598 -0.35434 0.01158 C -0.34913 0.00209 -0.35139 0.00649 -0.34722 -0.00185 C -0.3467 -0.00509 -0.34635 -0.0081 -0.34583 -0.01134 C -0.34427 -0.01967 -0.34167 -0.01944 -0.34722 -0.03032 C -0.34844 -0.03263 -0.35121 -0.03263 -0.35295 -0.03425 C -0.35555 -0.03634 -0.35764 -0.03935 -0.36007 -0.04189 C -0.36337 -0.04513 -0.36684 -0.04791 -0.37014 -0.05138 C -0.37361 -0.05486 -0.37656 -0.05925 -0.38021 -0.06273 C -0.38854 -0.07083 -0.39739 -0.07777 -0.4059 -0.08564 C -0.4092 -0.08865 -0.41215 -0.09259 -0.4158 -0.09513 C -0.42066 -0.09837 -0.42569 -0.10092 -0.43021 -0.10462 C -0.43455 -0.10833 -0.46458 -0.13773 -0.47448 -0.14467 C -0.48628 -0.153 -0.49878 -0.15972 -0.51007 -0.16944 C -0.53976 -0.19444 -0.51198 -0.17152 -0.54149 -0.19421 C -0.54635 -0.19791 -0.55087 -0.20254 -0.5559 -0.20555 C -0.56042 -0.20833 -0.56562 -0.20856 -0.57014 -0.21134 C -0.58385 -0.21967 -0.58298 -0.22268 -0.59305 -0.22847 C -0.59774 -0.23125 -0.60243 -0.23379 -0.60729 -0.23611 C -0.60868 -0.2368 -0.61007 -0.2375 -0.61163 -0.23796 L -0.62292 -0.24166 C -0.63021 -0.2405 -0.63733 -0.24004 -0.64444 -0.23796 C -0.64653 -0.2375 -0.64809 -0.23518 -0.65017 -0.23425 C -0.66701 -0.22592 -0.67535 -0.22407 -0.6901 -0.21504 C -0.74479 -0.18194 -0.70278 -0.20671 -0.74444 -0.17893 C -0.75156 -0.1743 -0.75885 -0.17013 -0.7658 -0.1655 C -0.7941 -0.14745 -0.82257 -0.13009 -0.85017 -0.11041 C -0.89392 -0.07916 -0.89097 -0.07916 -0.9401 -0.05324 C -0.95104 -0.04745 -0.96215 -0.04351 -0.97309 -0.03796 C -0.98767 -0.03032 -1.00746 -0.01921 -1.02153 -0.0074 C -1.03941 0.00718 -1.06076 0.0169 -1.07448 0.0382 C -1.08524 0.0551 -1.08055 0.04676 -1.08871 0.06297 L -1.09167 0.06875 C -1.09253 0.07315 -1.09375 0.07755 -1.09444 0.08195 C -1.09531 0.08704 -1.09601 0.09213 -1.09583 0.09723 C -1.09462 0.14237 -1.09375 0.1875 -1.0901 0.23241 C -1.08889 0.24815 -1.08507 0.2632 -1.0816 0.27825 C -1.0809 0.28125 -1.06476 0.34885 -1.0559 0.36968 C -1.04878 0.38635 -1.0408 0.40278 -1.03298 0.41922 C -1.02691 0.43195 -1.01979 0.44468 -1.01163 0.45533 C -1.00278 0.46644 -0.99479 0.4794 -0.98455 0.48774 C -0.9434 0.52061 -0.99948 0.475 -0.95451 0.51436 C -0.94323 0.52431 -0.9316 0.53334 -0.92014 0.54283 C -0.91354 0.54862 -0.90712 0.5551 -0.90017 0.55996 C -0.84462 0.6 -0.91406 0.5507 -0.8658 0.58288 C -0.82986 0.60695 -0.85069 0.59676 -0.82587 0.60764 C -0.82135 0.61227 -0.81962 0.61459 -0.81441 0.61713 C -0.81267 0.61806 -0.81059 0.61852 -0.80868 0.61922 C -0.80208 0.61783 -0.79531 0.61713 -0.78871 0.61528 C -0.78576 0.61436 -0.775 0.60741 -0.77309 0.60579 C -0.77101 0.60417 -0.76944 0.60163 -0.76736 0.6 C -0.76354 0.59723 -0.75955 0.59538 -0.7559 0.59237 C -0.75243 0.58959 -0.7493 0.58588 -0.74583 0.58288 C -0.74271 0.5801 -0.73889 0.57848 -0.73594 0.57524 C -0.72847 0.5676 -0.72222 0.55741 -0.71441 0.55047 C -0.71007 0.54676 -0.70538 0.54352 -0.70156 0.53913 C -0.69774 0.53473 -0.69514 0.52871 -0.69167 0.52385 C -0.6875 0.51852 -0.68281 0.51413 -0.67864 0.50857 C -0.67413 0.50255 -0.67031 0.49561 -0.6658 0.48959 C -0.62899 0.44028 -0.67552 0.50788 -0.64305 0.45718 C -0.63559 0.44561 -0.62656 0.43542 -0.62014 0.42292 C -0.61493 0.41274 -0.61042 0.40186 -0.60451 0.39237 C -0.58837 0.3676 -0.58281 0.35973 -0.5658 0.322 C -0.56302 0.31575 -0.56024 0.30903 -0.55729 0.30301 C -0.55417 0.29653 -0.55035 0.29051 -0.54722 0.2838 C -0.54462 0.27778 -0.54288 0.27107 -0.5401 0.26482 C -0.52934 0.24005 -0.52483 0.24237 -0.51441 0.20764 C -0.5125 0.20139 -0.51094 0.19468 -0.50868 0.18866 C -0.50625 0.18195 -0.5026 0.17639 -0.50017 0.16968 C -0.49635 0.15903 -0.49358 0.14792 -0.4901 0.13727 C -0.48871 0.13288 -0.4875 0.12825 -0.48576 0.12385 L -0.47864 0.10487 C -0.47778 0.10232 -0.47656 0.1 -0.47587 0.09723 C -0.47448 0.09144 -0.47257 0.08588 -0.47153 0.0801 C -0.47101 0.07755 -0.47083 0.07477 -0.47014 0.07246 C -0.46944 0.07038 -0.46823 0.06875 -0.46719 0.06667 C -0.4658 0.06366 -0.46423 0.06065 -0.46302 0.05718 C -0.46128 0.05278 -0.45989 0.047 -0.45868 0.0419 C -0.4592 0.0375 -0.45885 0.03288 -0.46007 0.02871 C -0.46094 0.02616 -0.46285 0.02454 -0.46441 0.02292 C -0.46892 0.01875 -0.47083 0.01922 -0.47587 0.01713 C -0.48073 0.01528 -0.48073 0.01482 -0.48576 0.01158 C -0.49531 0.01227 -0.50486 0.01204 -0.51441 0.01343 C -0.51597 0.01366 -0.53108 0.01991 -0.53298 0.02107 C -0.53559 0.02269 -0.53767 0.025 -0.5401 0.02686 C -0.5434 0.02894 -0.54687 0.03033 -0.55017 0.03241 C -0.55503 0.03542 -0.56007 0.03797 -0.56441 0.0419 C -0.56736 0.04445 -0.56996 0.04769 -0.57292 0.04954 C -0.5776 0.05278 -0.58733 0.05718 -0.58733 0.05718 C -0.59965 0.0794 -0.58333 0.05255 -0.59722 0.06875 C -0.59722 0.06875 -0.6125 0.08889 -0.61736 0.09538 C -0.61875 0.09723 -0.62048 0.09885 -0.62153 0.10116 C -0.6283 0.11459 -0.61979 0.09792 -0.62864 0.11436 C -0.62969 0.11621 -0.63073 0.11806 -0.6316 0.12014 C -0.63229 0.122 -0.63229 0.12408 -0.63298 0.1257 C -0.64219 0.15024 -0.62864 0.10903 -0.63871 0.13913 C -0.64601 0.16112 -0.63733 0.1375 -0.64444 0.15625 C -0.64496 0.1595 -0.64531 0.16274 -0.64583 0.16575 C -0.64635 0.16829 -0.64687 0.17084 -0.64722 0.17338 C -0.64792 0.17778 -0.64826 0.18241 -0.64878 0.18681 C -0.64965 0.19445 -0.65156 0.20973 -0.65156 0.20973 C -0.65104 0.21852 -0.65087 0.22732 -0.65017 0.23635 C -0.65 0.2382 -0.64948 0.24028 -0.64878 0.2419 C -0.64305 0.25394 -0.64184 0.2551 -0.63594 0.26297 C -0.63351 0.27269 -0.63594 0.26528 -0.63021 0.27431 C -0.61875 0.29213 -0.63351 0.27246 -0.62014 0.28774 C -0.61858 0.28936 -0.61736 0.29167 -0.6158 0.29352 C -0.61458 0.29491 -0.61285 0.29584 -0.61163 0.29723 C -0.61007 0.29885 -0.60885 0.30116 -0.60729 0.30301 C -0.6059 0.3044 -0.60434 0.30533 -0.60295 0.30672 C -0.60139 0.30857 -0.60035 0.31088 -0.59878 0.3125 C -0.59705 0.31413 -0.59479 0.31482 -0.59305 0.31621 C -0.59045 0.31852 -0.58594 0.32385 -0.58298 0.3257 C -0.57118 0.33357 -0.58785 0.31968 -0.57292 0.33149 C -0.56076 0.34121 -0.56892 0.33774 -0.55868 0.34098 C -0.55729 0.34237 -0.5559 0.34375 -0.55434 0.34491 C -0.55208 0.3463 -0.54965 0.34746 -0.54722 0.34862 C -0.53958 0.35232 -0.53976 0.35209 -0.53298 0.3544 C -0.52951 0.35394 -0.51059 0.35255 -0.50434 0.35047 C -0.50191 0.34977 -0.49965 0.34792 -0.49722 0.34676 C -0.49583 0.34607 -0.49444 0.34561 -0.49305 0.34491 C -0.49062 0.34375 -0.48819 0.34213 -0.48576 0.34098 C -0.48437 0.34028 -0.48298 0.33959 -0.4816 0.33913 C -0.47969 0.33843 -0.4776 0.3382 -0.47587 0.33727 C -0.47048 0.33426 -0.46545 0.33079 -0.46007 0.32778 C -0.45781 0.32639 -0.45521 0.32547 -0.45295 0.32385 C -0.45139 0.32292 -0.45017 0.32107 -0.44878 0.32014 C -0.44739 0.31922 -0.44583 0.31899 -0.44444 0.31806 C -0.44253 0.31713 -0.44062 0.31551 -0.43871 0.31436 C -0.43628 0.31297 -0.43385 0.31204 -0.4316 0.31065 C -0.42899 0.3088 -0.42691 0.30625 -0.42448 0.30487 C -0.40833 0.2963 -0.42656 0.3169 -0.40017 0.29352 C -0.39288 0.28704 -0.3908 0.2845 -0.38298 0.2801 C -0.38142 0.27917 -0.35937 0.26829 -0.35434 0.26482 C -0.33715 0.25255 -0.3493 0.25695 -0.33576 0.25348 C -0.33194 0.25024 -0.3283 0.24676 -0.32448 0.24399 C -0.30677 0.23056 -0.3243 0.24468 -0.30868 0.23426 C -0.30625 0.23264 -0.30399 0.2301 -0.30156 0.22871 C -0.29878 0.22709 -0.29566 0.22663 -0.29305 0.22477 C -0.29045 0.22338 -0.28802 0.2213 -0.28576 0.21922 C -0.2842 0.2176 -0.28333 0.21459 -0.2816 0.21343 C -0.27934 0.21204 -0.27673 0.21204 -0.27448 0.21158 C -0.27292 0.21019 -0.27135 0.20926 -0.27014 0.20764 C -0.26858 0.20602 -0.26753 0.20325 -0.2658 0.20209 C -0.26406 0.2007 -0.26198 0.2007 -0.26007 0.2 C -0.25764 0.19769 -0.25295 0.19283 -0.25017 0.19051 C -0.24826 0.18913 -0.24635 0.18797 -0.24444 0.18681 C -0.22882 0.16598 -0.25173 0.19445 -0.23437 0.17917 C -0.2191 0.16551 -0.23455 0.172 -0.22153 0.1676 C -0.21684 0.16274 -0.21233 0.15695 -0.20729 0.15255 L -0.19444 0.14098 C -0.18871 0.12963 -0.19427 0.13936 -0.1816 0.1257 C -0.18003 0.12408 -0.17864 0.122 -0.17726 0.12014 C -0.17378 0.11505 -0.17083 0.10973 -0.16719 0.10487 C -0.15347 0.08658 -0.17066 0.11528 -0.15434 0.08959 C -0.15139 0.08473 -0.14913 0.07894 -0.14583 0.07431 C -0.14444 0.07246 -0.14288 0.07061 -0.14149 0.06875 C -0.13993 0.06621 -0.13889 0.0632 -0.13733 0.06112 C -0.13611 0.0595 -0.1342 0.0588 -0.13298 0.05718 C -0.12239 0.04306 -0.13455 0.05487 -0.1243 0.04584 C -0.12101 0.03218 -0.12326 0.03774 -0.11875 0.02871 C -0.11823 0.02616 -0.11771 0.02362 -0.11719 0.02107 C -0.11354 -0.00069 -0.11788 0.02246 -0.11441 0.00394 C -0.11441 0.00232 -0.11458 -0.02222 -0.11719 -0.03032 C -0.11788 -0.03217 -0.12396 -0.04328 -0.1243 -0.04375 C -0.12552 -0.04537 -0.12743 -0.04583 -0.12864 -0.04745 C -0.13646 -0.05787 -0.12899 -0.05347 -0.13733 -0.05694 C -0.1467 -0.06643 -0.13906 -0.05925 -0.15017 -0.06851 C -0.15156 -0.06967 -0.15278 -0.07129 -0.15434 -0.07222 C -0.15573 -0.07314 -0.15729 -0.07337 -0.15868 -0.07407 C -0.1691 -0.08101 -0.15503 -0.07708 -0.1743 -0.08564 C -0.17726 -0.0868 -0.18021 -0.08796 -0.18298 -0.08935 C -0.18542 -0.09074 -0.18767 -0.09236 -0.1901 -0.09328 C -0.1934 -0.09421 -0.1967 -0.09444 -0.20017 -0.09513 C -0.2059 -0.09444 -0.21163 -0.09513 -0.21719 -0.09328 C -0.22222 -0.09143 -0.2217 -0.08449 -0.22292 -0.07986 C -0.22517 -0.07152 -0.22726 -0.06643 -0.23003 -0.05902 C -0.23281 -0.04444 -0.22986 -0.05856 -0.23437 -0.04189 C -0.23993 -0.02106 -0.23594 -0.03032 -0.24149 -0.01898 C -0.24201 -0.01643 -0.24253 -0.01388 -0.24288 -0.01134 C -0.24358 -0.0074 -0.24427 -0.00023 -0.24583 0.00394 C -0.24653 0.00602 -0.24774 0.00764 -0.24861 0.00973 C -0.25139 0.02431 -0.24896 0.01019 -0.25156 0.03056 C -0.25191 0.0338 -0.2526 0.03681 -0.25295 0.04005 C -0.25521 0.06019 -0.25295 0.04931 -0.2559 0.06112 C -0.25625 0.06621 -0.2566 0.0713 -0.25729 0.07639 C -0.25746 0.07825 -0.25833 0.0801 -0.25868 0.08195 C -0.26128 0.10163 -0.25746 0.09213 -0.26302 0.10301 C -0.26944 0.12894 -0.26233 0.10232 -0.26875 0.122 C -0.26927 0.12385 -0.26944 0.12593 -0.27014 0.12778 C -0.27222 0.1345 -0.27292 0.13542 -0.27587 0.14098 C -0.27552 0.13774 -0.27292 0.10741 -0.27292 0.10487 C -0.27292 0.09538 -0.27361 0.08588 -0.27448 0.07639 C -0.27465 0.07362 -0.27604 0.06436 -0.27726 0.06112 C -0.27795 0.05903 -0.27917 0.05718 -0.28003 0.05533 C -0.28055 0.05348 -0.28073 0.05139 -0.2816 0.04954 C -0.28472 0.04213 -0.29062 0.03149 -0.29583 0.02686 C -0.29722 0.02547 -0.29878 0.02431 -0.30017 0.02292 C -0.30451 0.01852 -0.30833 0.01343 -0.31302 0.00973 C -0.31528 0.00764 -0.31788 0.00602 -0.32014 0.00394 C -0.32205 0.00209 -0.32396 -1.11111E-6 -0.32587 -0.00185 C -0.32726 -0.00324 -0.32864 -0.00439 -0.33003 -0.00555 C -0.33246 -0.00509 -0.33507 -0.00486 -0.33733 -0.0037 C -0.34358 -0.00046 -0.34844 0.0132 -0.35156 0.01713 C -0.35347 0.01968 -0.35555 0.02223 -0.35729 0.02477 C -0.35885 0.02732 -0.36024 0.02987 -0.36163 0.03241 C -0.36788 0.04445 -0.36371 0.04399 -0.36875 0.04399 L -0.36875 0.04399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白犀牛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草食性。本園餵食麥片、粒狀飼料、苜蓿草粒、青牧草和乾草。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01054" y="4665744"/>
            <a:ext cx="1045028" cy="783771"/>
          </a:xfrm>
          <a:prstGeom prst="rect">
            <a:avLst/>
          </a:prstGeom>
        </p:spPr>
      </p:pic>
      <p:pic>
        <p:nvPicPr>
          <p:cNvPr id="6" name="內容版面配置區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9924" y="1484812"/>
            <a:ext cx="3639064" cy="2729298"/>
          </a:xfrm>
          <a:prstGeom prst="rect">
            <a:avLst/>
          </a:prstGeom>
        </p:spPr>
      </p:pic>
      <p:pic>
        <p:nvPicPr>
          <p:cNvPr id="7" name="內容版面配置區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7312" y="189515"/>
            <a:ext cx="3639064" cy="2729298"/>
          </a:xfrm>
          <a:prstGeom prst="rect">
            <a:avLst/>
          </a:prstGeom>
        </p:spPr>
      </p:pic>
      <p:pic>
        <p:nvPicPr>
          <p:cNvPr id="8" name="內容版面配置區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1668" y="2201813"/>
            <a:ext cx="3639064" cy="2729298"/>
          </a:xfrm>
          <a:prstGeom prst="rect">
            <a:avLst/>
          </a:prstGeom>
        </p:spPr>
      </p:pic>
      <p:pic>
        <p:nvPicPr>
          <p:cNvPr id="9" name="內容版面配置區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4468" y="4617833"/>
            <a:ext cx="3639064" cy="2729298"/>
          </a:xfrm>
          <a:prstGeom prst="rect">
            <a:avLst/>
          </a:prstGeom>
        </p:spPr>
      </p:pic>
      <p:sp>
        <p:nvSpPr>
          <p:cNvPr id="4" name="動作按鈕: 自訂 3">
            <a:hlinkClick r:id="" action="ppaction://hlinkshowjump?jump=nextslide" highlightClick="1">
              <a:snd r:embed="rId3" name="chimes.wav"/>
            </a:hlinkClick>
          </p:cNvPr>
          <p:cNvSpPr/>
          <p:nvPr/>
        </p:nvSpPr>
        <p:spPr>
          <a:xfrm>
            <a:off x="2997108" y="5482290"/>
            <a:ext cx="1031966" cy="836023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01546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719 0.22847 L -0.26719 0.22847 C -0.2757 0.22523 -0.28056 0.22431 -0.28733 0.21898 C -0.29028 0.21667 -0.29271 0.21343 -0.29584 0.21134 C -0.29775 0.21019 -0.29966 0.20903 -0.30157 0.20764 C -0.30452 0.20532 -0.30712 0.20208 -0.31007 0.2 C -0.31754 0.19514 -0.33247 0.18704 -0.3415 0.18287 C -0.34584 0.18079 -0.35018 0.17917 -0.35434 0.17708 C -0.35834 0.17523 -0.36216 0.17338 -0.3658 0.1713 C -0.37118 0.16852 -0.37605 0.16435 -0.3816 0.16181 C -0.38785 0.15903 -0.40747 0.15347 -0.41441 0.15232 C -0.42101 0.15116 -0.42778 0.15116 -0.43438 0.15046 C -0.4849 0.14421 -0.43577 0.14861 -0.48438 0.14468 C -0.52344 0.14653 -0.56268 0.1456 -0.60157 0.15046 C -0.60938 0.15139 -0.65261 0.16551 -0.66875 0.17338 C -0.67309 0.17546 -0.67709 0.1787 -0.6816 0.18102 C -0.68386 0.18194 -0.68629 0.18194 -0.68872 0.18287 C -0.69011 0.18333 -0.6915 0.18403 -0.69289 0.18472 C -0.69011 0.17037 -0.68664 0.14931 -0.6816 0.13519 C -0.67969 0.12986 -0.67657 0.12523 -0.67448 0.11991 C -0.66806 0.1044 -0.67552 0.11574 -0.66719 0.10463 C -0.66493 0.10532 -0.66198 0.1044 -0.66007 0.10671 C -0.65278 0.11528 -0.64983 0.14583 -0.64862 0.15232 C -0.6448 0.21227 -0.64202 0.2412 -0.6415 0.30463 C -0.64132 0.33264 -0.64098 0.36065 -0.64289 0.38843 C -0.64827 0.46042 -0.65573 0.49167 -0.67292 0.5581 C -0.67639 0.57107 -0.68021 0.58357 -0.68438 0.59607 C -0.68768 0.60579 -0.69046 0.61111 -0.69445 0.61898 C -0.69775 0.61458 -0.70261 0.61157 -0.70434 0.60579 C -0.71546 0.56991 -0.71823 0.51319 -0.72153 0.47801 C -0.72101 0.41273 -0.7224 0.34722 -0.72014 0.28194 C -0.71893 0.24861 -0.71389 0.21597 -0.71146 0.18287 C -0.70955 0.15486 -0.70921 0.12685 -0.7073 0.09907 C -0.70573 0.07732 -0.7033 0.05579 -0.70157 0.03426 C -0.70087 0.02593 -0.69393 0.00949 -0.70018 0.00949 C -0.70643 0.00949 -0.70261 0.02616 -0.70434 0.03426 C -0.71077 0.06366 -0.71841 0.09236 -0.72431 0.12176 C -0.73264 0.16296 -0.73889 0.20463 -0.74723 0.2456 C -0.77032 0.3588 -0.82466 0.58843 -0.85018 0.66852 C -0.875 0.74722 -0.87622 0.75556 -0.90018 0.81898 C -0.90174 0.82361 -0.90382 0.82801 -0.90573 0.83241 C -0.91094 0.80162 -0.92309 0.73032 -0.92587 0.70463 C -0.9283 0.68079 -0.92882 0.65648 -0.93004 0.63241 C -0.93924 0.45556 -0.92934 0.62894 -0.93438 0.54282 C -0.93889 0.60023 -0.94098 0.64676 -0.94289 0.46273 C -0.94393 0.36389 -0.94358 0.26458 -0.9415 0.16574 C -0.93924 0.05648 -0.93577 -0.05278 -0.93004 -0.16204 C -0.92136 -0.33241 -0.925 -0.2544 -0.91875 -0.39606 C -0.91823 -0.41898 -0.91927 -0.4419 -0.91719 -0.46458 C -0.91667 -0.47153 -0.91546 -0.45069 -0.91441 -0.44375 C -0.91112 -0.42199 -0.90764 -0.40046 -0.90434 -0.37893 C -0.9007 -0.32662 -0.89601 -0.2544 -0.89011 -0.20393 C -0.8875 -0.18218 -0.88316 -0.16088 -0.88004 -0.13912 C -0.87882 -0.12963 -0.8783 -0.12014 -0.87726 -0.11042 C -0.87691 -0.10671 -0.87622 -0.10301 -0.87587 -0.09907 C -0.85296 -0.15995 -0.87605 -0.09259 -0.85296 -0.21157 C -0.80608 -0.45208 -0.83021 -0.37662 -0.76302 -0.53518 C -0.7375 -0.45417 -0.73004 -0.43403 -0.7073 -0.31227 C -0.67969 -0.16505 -0.69167 -0.22315 -0.65296 -0.04954 C -0.64601 -0.01806 -0.64653 -0.02106 -0.64011 0.00185 C -0.63924 -0.00069 -0.63785 -0.00301 -0.63733 -0.00579 C -0.63542 -0.01319 -0.63455 -0.02106 -0.63299 -0.0287 C -0.63212 -0.03241 -0.63108 -0.03634 -0.63004 -0.04005 C -0.61216 0.03148 -0.62414 -0.01736 -0.59584 0.15995 C -0.5882 0.20741 -0.58386 0.25579 -0.57448 0.30278 C -0.56493 0.35046 -0.55434 0.39769 -0.54584 0.4456 C -0.53004 0.53426 -0.51823 0.62407 -0.50157 0.71227 C -0.4915 0.76505 -0.48039 0.81736 -0.47153 0.87037 L -0.46302 0.92199 C -0.45868 0.89282 -0.46632 0.94583 -0.46007 0.88194 C -0.45816 0.86204 -0.4573 0.8419 -0.45296 0.82292 L -0.44723 0.79815 C -0.44671 0.79236 -0.44584 0.78657 -0.44584 0.78102 C -0.44618 0.75162 -0.4474 0.72245 -0.44862 0.69329 C -0.44879 0.6912 -0.44896 0.68866 -0.45018 0.6875 C -0.45261 0.68519 -0.45573 0.68472 -0.45868 0.6838 C -0.46771 0.68079 -0.4632 0.68194 -0.47587 0.67986 L -0.48872 0.67801 C -0.50382 0.67894 -0.51823 0.6787 -0.53299 0.68194 C -0.53785 0.68287 -0.54723 0.68565 -0.54723 0.68565 C -0.54914 0.68704 -0.55105 0.68843 -0.55296 0.68958 C -0.5566 0.6912 -0.55955 0.69097 -0.56302 0.69329 C -0.56355 0.69375 -0.56389 0.69468 -0.56441 0.69514 L -0.56441 0.69514 " pathEditMode="relative" ptsTypes="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33333E-6 L -1.11111E-6 -3.33333E-6 C -0.00851 -0.00324 -0.01337 -0.00416 -0.02014 -0.00949 C -0.02309 -0.0118 -0.02552 -0.01504 -0.02865 -0.01713 C -0.03056 -0.01828 -0.03247 -0.01944 -0.03438 -0.02083 C -0.03733 -0.02315 -0.03993 -0.02639 -0.04288 -0.02847 C -0.05035 -0.03333 -0.06528 -0.04143 -0.07431 -0.0456 C -0.07865 -0.04768 -0.08299 -0.0493 -0.08715 -0.05139 C -0.09115 -0.05324 -0.09497 -0.05509 -0.09861 -0.05717 C -0.10399 -0.05995 -0.10886 -0.06412 -0.11441 -0.06666 C -0.12066 -0.06944 -0.14028 -0.075 -0.14722 -0.07615 C -0.15382 -0.07731 -0.16059 -0.07731 -0.16719 -0.07801 C -0.21771 -0.08426 -0.16858 -0.07986 -0.21719 -0.08379 C -0.25625 -0.08194 -0.29549 -0.08287 -0.33438 -0.07801 C -0.34219 -0.07708 -0.38542 -0.06296 -0.40156 -0.05509 C -0.4059 -0.05301 -0.4099 -0.04977 -0.41441 -0.04745 C -0.41667 -0.04653 -0.4191 -0.04653 -0.42153 -0.0456 C -0.42292 -0.04514 -0.42431 -0.04444 -0.4257 -0.04375 C -0.42292 -0.0581 -0.41945 -0.07916 -0.41441 -0.09328 C -0.4125 -0.09861 -0.40938 -0.10324 -0.40729 -0.10856 C -0.40087 -0.12407 -0.40833 -0.11273 -0.4 -0.12384 C -0.39774 -0.12315 -0.39479 -0.12407 -0.39288 -0.12176 C -0.38559 -0.11319 -0.38264 -0.08264 -0.38143 -0.07615 C -0.37761 -0.0162 -0.37483 0.01273 -0.37431 0.07616 C -0.37413 0.10417 -0.37379 0.13218 -0.3757 0.15996 C -0.38108 0.23195 -0.38854 0.2632 -0.40573 0.32963 C -0.4092 0.3426 -0.41302 0.3551 -0.41719 0.3676 C -0.42049 0.37732 -0.42327 0.38264 -0.42726 0.39051 C -0.43056 0.38611 -0.43542 0.3831 -0.43715 0.37732 C -0.44827 0.34144 -0.45104 0.28472 -0.45434 0.24954 C -0.45382 0.18426 -0.45521 0.11875 -0.45295 0.05347 C -0.45174 0.02014 -0.4467 -0.0125 -0.44427 -0.0456 C -0.44236 -0.07361 -0.44202 -0.10162 -0.44011 -0.1294 C -0.43854 -0.15115 -0.43611 -0.17268 -0.43438 -0.19421 C -0.43368 -0.20254 -0.42674 -0.21898 -0.43299 -0.21898 C -0.43924 -0.21898 -0.43542 -0.20231 -0.43715 -0.19421 C -0.44358 -0.16481 -0.45122 -0.13611 -0.45712 -0.10671 C -0.46545 -0.06551 -0.4717 -0.02384 -0.48004 0.01713 C -0.50313 0.13033 -0.55747 0.35996 -0.58299 0.44005 C -0.60781 0.51875 -0.60903 0.52709 -0.63299 0.59051 C -0.63455 0.59514 -0.63663 0.59954 -0.63854 0.60394 C -0.64375 0.57315 -0.6559 0.50185 -0.65868 0.47616 C -0.66111 0.45232 -0.66163 0.42801 -0.66285 0.40394 C -0.67205 0.22709 -0.66215 0.40047 -0.66719 0.31435 C -0.6717 0.37176 -0.67379 0.41829 -0.6757 0.23426 C -0.67674 0.13542 -0.67639 0.03611 -0.67431 -0.06273 C -0.67205 -0.17199 -0.66858 -0.28125 -0.66285 -0.39051 C -0.65417 -0.56088 -0.65781 -0.48287 -0.65156 -0.62453 C -0.65104 -0.64745 -0.65208 -0.67037 -0.65 -0.69305 C -0.64948 -0.7 -0.64827 -0.67916 -0.64722 -0.67222 C -0.64393 -0.65046 -0.64045 -0.62893 -0.63715 -0.6074 C -0.63351 -0.55509 -0.62882 -0.48287 -0.62292 -0.4324 C -0.62031 -0.41065 -0.61597 -0.38935 -0.61285 -0.36759 C -0.61163 -0.3581 -0.61111 -0.34861 -0.61007 -0.33889 C -0.60972 -0.33518 -0.60903 -0.33148 -0.60868 -0.32754 C -0.58577 -0.38842 -0.60886 -0.32106 -0.58577 -0.44004 C -0.53889 -0.68055 -0.56302 -0.60509 -0.49583 -0.76365 C -0.47031 -0.68264 -0.46285 -0.6625 -0.44011 -0.54074 C -0.4125 -0.39352 -0.42448 -0.45162 -0.38577 -0.27801 C -0.37882 -0.24653 -0.37934 -0.24953 -0.37292 -0.22662 C -0.37205 -0.22916 -0.37066 -0.23148 -0.37014 -0.23426 C -0.36823 -0.24166 -0.36736 -0.24953 -0.3658 -0.25717 C -0.36493 -0.26088 -0.36389 -0.26481 -0.36285 -0.26852 C -0.34497 -0.19699 -0.35695 -0.24583 -0.32865 -0.06852 C -0.32101 -0.02106 -0.31667 0.02732 -0.30729 0.07431 C -0.29774 0.12199 -0.28715 0.16922 -0.27865 0.21713 C -0.26285 0.30579 -0.25104 0.3956 -0.23438 0.4838 C -0.22431 0.53658 -0.2132 0.58889 -0.20434 0.6419 L -0.19583 0.69352 C -0.19149 0.66435 -0.19913 0.71736 -0.19288 0.65347 C -0.19097 0.63357 -0.19011 0.61343 -0.18577 0.59445 L -0.18004 0.56968 C -0.17952 0.56389 -0.17865 0.5581 -0.17865 0.55255 C -0.17899 0.52315 -0.18021 0.49398 -0.18143 0.46482 C -0.1816 0.46273 -0.18177 0.46019 -0.18299 0.45903 C -0.18542 0.45672 -0.18854 0.45625 -0.19149 0.45533 C -0.20052 0.45232 -0.19601 0.45347 -0.20868 0.45139 L -0.22153 0.44954 C -0.23663 0.45047 -0.25104 0.45023 -0.2658 0.45347 C -0.27066 0.4544 -0.28004 0.45718 -0.28004 0.45718 C -0.28195 0.45857 -0.28386 0.45996 -0.28577 0.46111 C -0.28941 0.46273 -0.29236 0.4625 -0.29583 0.46482 C -0.29636 0.46528 -0.2967 0.46621 -0.29722 0.46667 L -0.29722 0.46667 " pathEditMode="relative" ptsTypes="AAAAAAAAAAAAAAAAAAAAAAAAAAAAAAAAAAAAAAAAAAAAAAAAAAAAAAAAAAAAAAAAAAAAAAAAAAAAAAAAAA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48148E-6 L 2.77778E-6 -1.48148E-6 L -0.01719 -0.00185 C -0.02205 -0.00232 -0.02674 -0.00324 -0.0316 -0.0037 C -0.04063 -0.00463 -0.04966 -0.00486 -0.05868 -0.00556 C -0.06441 -0.00602 -0.07014 -0.00718 -0.07587 -0.00764 L -0.29011 -0.01505 L -0.35573 -0.01713 C -0.43108 -0.02014 -0.51979 -0.025 -0.5915 -0.03611 C -0.64514 -0.04445 -0.75243 -0.05926 -0.79427 -0.07616 C -0.84827 -0.09792 -0.82604 -0.08773 -0.86146 -0.10463 C -0.86424 -0.10787 -0.86771 -0.11042 -0.86997 -0.11412 C -0.87205 -0.11759 -0.87431 -0.1213 -0.87431 -0.1257 C -0.87344 -0.17778 -0.87118 -0.22986 -0.86719 -0.28171 C -0.86597 -0.29745 -0.86181 -0.31227 -0.85868 -0.32755 C -0.84462 -0.39537 -0.85243 -0.37431 -0.83577 -0.41134 C -0.83525 -0.41389 -0.83611 -0.42014 -0.83438 -0.41898 C -0.82813 -0.41482 -0.82865 -0.38333 -0.82865 -0.38287 C -0.829 -0.35926 -0.8283 -0.33565 -0.83004 -0.31227 C -0.83108 -0.29745 -0.83472 -0.2831 -0.83716 -0.26852 C -0.8408 -0.24745 -0.84393 -0.22616 -0.84861 -0.20556 C -0.86094 -0.15185 -0.89462 -0.04676 -0.91007 -0.00949 C -0.91754 0.00903 -0.92552 0.02708 -0.93264 0.04583 C -0.95816 0.11134 -0.94219 0.08889 -0.95851 0.11065 C -0.95608 0.01852 -0.95486 -0.07361 -0.95122 -0.16551 C -0.95018 -0.19375 -0.94757 -0.22176 -0.9441 -0.24954 C -0.9408 -0.27639 -0.93125 -0.3294 -0.93125 -0.3294 C -0.8908 -0.31134 -0.92604 -0.32986 -0.87153 -0.20949 C -0.82813 -0.11389 -0.83472 -0.13889 -0.79584 -0.03611 C -0.78507 -0.00787 -0.77639 0.02153 -0.7658 0.04954 C -0.75886 0.06782 -0.75 0.08472 -0.74288 0.10301 C -0.72535 0.14768 -0.74045 0.12083 -0.72726 0.14305 C -0.71459 0.11342 -0.725 0.14143 -0.7158 0.08194 C -0.71198 0.05764 -0.70677 0.0338 -0.70295 0.00972 C -0.69913 -0.01366 -0.69653 -0.0375 -0.69288 -0.06088 C -0.68976 -0.08125 -0.68577 -0.10139 -0.68282 -0.12176 C -0.6816 -0.13125 -0.68108 -0.14097 -0.68004 -0.15046 C -0.67969 -0.15417 -0.67917 -0.1581 -0.67865 -0.16181 C -0.67587 -0.12523 -0.6724 -0.07708 -0.66858 -0.04375 C -0.66459 -0.0081 -0.65868 0.02731 -0.65434 0.06296 C -0.64688 0.12315 -0.6382 0.18333 -0.63299 0.24398 C -0.62813 0.29977 -0.62986 0.27685 -0.62726 0.3125 C -0.62431 0.29653 -0.62118 0.28079 -0.61858 0.26481 C -0.61042 0.21273 -0.60625 0.16805 -0.59584 0.1162 C -0.59045 0.09051 -0.58264 0.06574 -0.57726 0.04005 C -0.56025 -0.03982 -0.57587 0.01134 -0.56441 -0.02477 C -0.57084 0.03287 -0.56389 -0.00533 -0.5757 0.03449 C -0.57743 0.04005 -0.57761 0.04653 -0.58004 0.05162 C -0.58386 0.05903 -0.58872 0.06597 -0.5915 0.0743 C -0.59532 0.08588 -0.59913 0.09722 -0.60295 0.10856 C -0.60608 0.11829 -0.61337 0.14305 -0.61719 0.15255 C -0.61997 0.15949 -0.62327 0.1662 -0.6257 0.17338 C -0.62847 0.18079 -0.63021 0.18889 -0.63299 0.1963 C -0.63542 0.20301 -0.63907 0.2088 -0.6415 0.21528 C -0.64375 0.22153 -0.64462 0.22847 -0.64722 0.23449 C -0.64948 0.24005 -0.65313 0.24421 -0.65573 0.24954 C -0.65747 0.25324 -0.65851 0.25741 -0.66007 0.26111 C -0.66181 0.26505 -0.66407 0.26852 -0.6658 0.27245 C -0.67014 0.2831 -0.66632 0.28194 -0.67431 0.28958 C -0.67552 0.29074 -0.67709 0.29097 -0.67865 0.29143 C -0.68282 0.29305 -0.69202 0.2963 -0.69722 0.29722 C -0.70104 0.29792 -0.70486 0.29838 -0.70868 0.29907 C -0.72726 0.30278 -0.70643 0.29884 -0.72726 0.30486 C -0.73056 0.30579 -0.73386 0.30602 -0.73716 0.30671 C -0.76163 0.31296 -0.73802 0.30903 -0.76424 0.3125 C -0.76962 0.31435 -0.77466 0.31667 -0.78004 0.31829 C -0.78351 0.31921 -0.80643 0.32176 -0.80868 0.32199 C -0.81285 0.32268 -0.81719 0.32338 -0.82153 0.32384 C -0.83629 0.32592 -0.83299 0.325 -0.84566 0.32778 C -0.84861 0.32824 -0.85157 0.3287 -0.85434 0.32963 C -0.85729 0.33055 -0.8599 0.33241 -0.86285 0.33333 C -0.86615 0.33472 -0.8724 0.33542 -0.8757 0.33727 C -0.87778 0.33819 -0.87952 0.33981 -0.88143 0.34097 C -0.88195 0.34305 -0.88282 0.34467 -0.88282 0.34676 C -0.88282 0.35509 -0.8816 0.35602 -0.87865 0.36204 C -0.87813 0.36389 -0.87795 0.36597 -0.87726 0.36782 C -0.87483 0.37292 -0.86702 0.38426 -0.86424 0.3868 C -0.86285 0.38796 -0.86163 0.38958 -0.86007 0.39051 C -0.85816 0.39167 -0.85625 0.3919 -0.85434 0.39259 C -0.85139 0.3919 -0.84861 0.39143 -0.84566 0.39051 C -0.84427 0.39005 -0.84288 0.38912 -0.8415 0.38866 C -0.83907 0.38796 -0.83663 0.3875 -0.83438 0.3868 C -0.82813 0.38495 -0.82986 0.38657 -0.82726 0.38287 L -0.82726 0.38287 " pathEditMode="relative" ptsTypes="AAAAAAAAAAAAAAAAAAAAAAAAAAAAAAAAAA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003 -0.13518 L -0.23003 -0.13518 C -0.2349 -0.13889 -0.23993 -0.14236 -0.24444 -0.14653 C -0.2651 -0.16597 -0.24375 -0.15092 -0.26441 -0.16551 C -0.28299 -0.1787 -0.26858 -0.16828 -0.28733 -0.17893 C -0.29878 -0.18541 -0.29323 -0.18449 -0.3059 -0.19028 C -0.31059 -0.19259 -0.31528 -0.19421 -0.32014 -0.19606 C -0.32396 -0.19745 -0.32778 -0.19815 -0.3316 -0.19977 C -0.33646 -0.20208 -0.34097 -0.20555 -0.34583 -0.20741 C -0.34948 -0.20879 -0.35347 -0.20856 -0.35729 -0.20949 C -0.36163 -0.21041 -0.3658 -0.21227 -0.37014 -0.21319 C -0.37483 -0.21412 -0.37969 -0.21435 -0.38437 -0.21504 C -0.38767 -0.21574 -0.39115 -0.2162 -0.39444 -0.2169 C -0.39635 -0.21759 -0.39809 -0.21852 -0.40017 -0.21898 C -0.40573 -0.21991 -0.41163 -0.22014 -0.41719 -0.22083 C -0.42465 -0.22731 -0.41875 -0.22338 -0.43003 -0.22662 C -0.43403 -0.22754 -0.43767 -0.22916 -0.44149 -0.23032 C -0.44583 -0.23171 -0.45017 -0.23287 -0.45434 -0.23426 C -0.45816 -0.23541 -0.46198 -0.23703 -0.4658 -0.23796 C -0.4691 -0.23889 -0.47257 -0.23912 -0.47587 -0.23981 L -0.51875 -0.23796 C -0.52292 -0.23773 -0.52743 -0.2375 -0.5316 -0.23611 C -0.54115 -0.23287 -0.55052 -0.22824 -0.56007 -0.22453 C -0.56528 -0.22268 -0.57049 -0.22014 -0.57587 -0.21898 C -0.5849 -0.21666 -0.59549 -0.21435 -0.60434 -0.21134 C -0.6092 -0.20972 -0.61389 -0.20764 -0.61875 -0.20555 C -0.62396 -0.20324 -0.62899 -0.2 -0.63437 -0.19791 C -0.63958 -0.19606 -0.64497 -0.19583 -0.65017 -0.19421 C -0.65486 -0.19259 -0.65955 -0.19004 -0.66441 -0.18842 C -0.66962 -0.1868 -0.67483 -0.18611 -0.68003 -0.18472 C -0.70417 -0.17824 -0.6816 -0.18356 -0.71146 -0.17315 C -0.72569 -0.16828 -0.73021 -0.16898 -0.74583 -0.16759 C -0.77031 -0.1625 -0.77222 -0.16111 -0.80295 -0.1618 C -0.81875 -0.16203 -0.83437 -0.16435 -0.85017 -0.16551 C -0.85347 -0.16782 -0.86024 -0.17222 -0.86302 -0.175 C -0.86667 -0.17916 -0.87292 -0.18842 -0.87292 -0.18842 C -0.87951 -0.21458 -0.87639 -0.19745 -0.87431 -0.24745 C -0.87413 -0.25578 -0.87431 -0.26412 -0.87292 -0.27222 C -0.86267 -0.33426 -0.86667 -0.29722 -0.85868 -0.33125 C -0.85747 -0.33634 -0.85694 -0.34143 -0.8559 -0.34653 C -0.85347 -0.35694 -0.85312 -0.3544 -0.85017 -0.36366 C -0.84948 -0.36551 -0.84913 -0.36759 -0.84861 -0.36944 C -0.84375 -0.35856 -0.84253 -0.35717 -0.8401 -0.34282 C -0.83872 -0.33403 -0.83854 -0.325 -0.83733 -0.31597 C -0.83611 -0.30764 -0.83437 -0.29953 -0.83299 -0.2912 C -0.83264 -0.28009 -0.83003 -0.21134 -0.83003 -0.2037 C -0.83038 -0.16991 -0.83194 -0.13634 -0.83299 -0.10278 C -0.8375 -0.13541 -0.83785 -0.13588 -0.84149 -0.17129 C -0.84444 -0.20046 -0.84861 -0.22963 -0.85017 -0.25903 C -0.85208 -0.29907 -0.85017 -0.275 -0.85434 -0.31041 C -0.85642 -0.32708 -0.85469 -0.31875 -0.85729 -0.3294 C -0.86424 -0.29699 -0.85538 -0.34097 -0.86302 -0.28379 C -0.87917 -0.16134 -0.8691 -0.23703 -0.88437 -0.15787 C -0.8974 -0.09051 -0.88021 -0.16713 -0.89444 -0.11041 C -0.89497 -0.10787 -0.89531 -0.10532 -0.89583 -0.10278 C -0.89809 -0.0919 -0.89705 -0.10162 -0.89861 -0.08565 C -0.90069 -0.06528 -0.89757 -0.07361 -0.90295 -0.06273 L -0.9059 -0.05139 C -0.90625 -0.0493 -0.90642 -0.04722 -0.90729 -0.0456 C -0.91094 -0.03819 -0.90955 -0.04213 -0.91146 -0.03403 C -0.91528 -0.03472 -0.92083 -0.03171 -0.92292 -0.03611 C -0.92604 -0.04259 -0.9184 -0.06643 -0.91719 -0.07222 C -0.9125 -0.09768 -0.91146 -0.10509 -0.90156 -0.13703 C -0.89583 -0.15532 -0.88941 -0.17338 -0.88437 -0.19236 C -0.87326 -0.23379 -0.86597 -0.27731 -0.85295 -0.31805 C -0.83333 -0.37963 -0.83281 -0.37662 -0.81875 -0.43796 C -0.81545 -0.45185 -0.81267 -0.46574 -0.81007 -0.47986 C -0.8026 -0.52222 -0.81024 -0.49097 -0.8059 -0.50856 C -0.80365 -0.49051 -0.80191 -0.47731 -0.80017 -0.45694 C -0.79844 -0.4375 -0.79722 -0.41759 -0.79583 -0.39791 C -0.79479 -0.37014 -0.79306 -0.34213 -0.79288 -0.31412 C -0.79184 -0.0868 -0.76024 -0.03819 -0.80017 -0.10463 C -0.80208 -0.11597 -0.80469 -0.12731 -0.8059 -0.13889 C -0.80747 -0.15671 -0.80625 -0.14907 -0.80868 -0.1618 C -0.80729 -0.1243 -0.82483 -0.02338 -0.80434 -0.0493 C -0.79097 -0.06666 -0.70903 -0.38055 -0.69861 -0.41319 L -0.5816 -0.78657 C -0.56198 -0.84884 -0.54236 -0.91065 -0.52292 -0.97315 C -0.46458 -1.16111 -0.5066 -1.10139 -0.43576 -1.18078 C -0.42674 -1.17754 -0.41476 -1.18055 -0.40868 -1.17106 C -0.40208 -1.16088 -0.40573 -1.14444 -0.40434 -1.13125 C -0.39514 -1.0331 -0.39757 -1.05602 -0.39149 -0.94629 C -0.38507 -0.67801 -0.38229 -0.76203 -0.39306 -0.51991 C -0.39514 -0.47176 -0.39583 -0.45787 -0.40156 -0.41713 C -0.40243 -0.41134 -0.4033 -0.40555 -0.40434 -0.39977 C -0.40469 -0.39791 -0.40486 -0.3956 -0.4059 -0.39421 C -0.45625 -0.31273 -0.41771 -0.39699 -0.48872 -0.24745 C -0.52622 -0.16852 -0.51042 -0.19768 -0.56302 -0.11041 C -0.56979 -0.09907 -0.575 -0.09051 -0.58437 -0.08356 C -0.58611 -0.08241 -0.58819 -0.08241 -0.5901 -0.08171 C -0.59306 -0.08426 -0.59635 -0.08611 -0.59861 -0.08935 C -0.63281 -0.13773 -0.63472 -0.1412 -0.65729 -0.19028 C -0.66128 -0.19907 -0.66493 -0.2081 -0.66875 -0.2169 C -0.67604 -0.23518 -0.67049 -0.2287 -0.67865 -0.23611 C -0.68003 -0.22592 -0.68142 -0.21574 -0.68299 -0.20555 C -0.68437 -0.19606 -0.68628 -0.18657 -0.68733 -0.17708 C -0.68819 -0.16805 -0.68872 -0.15926 -0.6901 -0.15023 C -0.69115 -0.14328 -0.69323 -0.13634 -0.69444 -0.1294 C -0.69514 -0.125 -0.69497 -0.12037 -0.69583 -0.11597 C -0.69635 -0.11342 -0.69792 -0.11111 -0.69861 -0.10833 C -0.69931 -0.10648 -0.69965 -0.10463 -0.70017 -0.10278 C -0.7059 -0.10463 -0.71146 -0.10741 -0.71719 -0.10833 C -0.73333 -0.11157 -0.72396 -0.10995 -0.74583 -0.11227 C -0.74965 -0.11342 -0.75365 -0.11412 -0.75729 -0.11597 C -0.75955 -0.11736 -0.76198 -0.11875 -0.76441 -0.11991 C -0.7724 -0.12338 -0.77413 -0.12361 -0.7816 -0.12546 C -0.78906 -0.13055 -0.7908 -0.13264 -0.79722 -0.13518 C -0.79913 -0.13588 -0.80104 -0.13634 -0.80295 -0.13703 C -0.80486 -0.13819 -0.8066 -0.14028 -0.80868 -0.14074 C -0.82222 -0.14491 -0.84549 -0.14143 -0.8559 -0.14074 C -0.85868 -0.14028 -0.86163 -0.13981 -0.86441 -0.13889 C -0.8658 -0.13842 -0.86719 -0.1375 -0.86875 -0.13703 C -0.87205 -0.13611 -0.87535 -0.13565 -0.87865 -0.13518 C -0.8816 -0.13379 -0.88455 -0.1331 -0.88733 -0.13125 C -0.88924 -0.13009 -0.89097 -0.12847 -0.89288 -0.12754 C -0.90885 -0.11898 -0.89653 -0.12708 -0.90434 -0.12176 L -0.91719 -0.11991 " pathEditMode="relative" ptsTypes="AAAAAAAAAAAAAAAAAAAAAAAAAAAAAAAAAAAAAAAAAAAAAAAAAAAAAAAA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國王企鵝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主要以魚維生，特別喜歡吃小型的</a:t>
            </a:r>
            <a:r>
              <a:rPr lang="en-US" altLang="zh-TW" dirty="0" err="1"/>
              <a:t>Myctophidae</a:t>
            </a:r>
            <a:r>
              <a:rPr lang="zh-TW" altLang="en-US" dirty="0"/>
              <a:t>科魚類</a:t>
            </a:r>
            <a:r>
              <a:rPr lang="en-US" altLang="zh-TW" dirty="0"/>
              <a:t>(</a:t>
            </a:r>
            <a:r>
              <a:rPr lang="en-US" altLang="zh-TW" dirty="0" err="1"/>
              <a:t>Electrona</a:t>
            </a:r>
            <a:r>
              <a:rPr lang="en-US" altLang="zh-TW" dirty="0"/>
              <a:t> </a:t>
            </a:r>
            <a:r>
              <a:rPr lang="en-US" altLang="zh-TW" dirty="0" err="1"/>
              <a:t>carlesvergi</a:t>
            </a:r>
            <a:r>
              <a:rPr lang="en-US" altLang="zh-TW" dirty="0"/>
              <a:t>, </a:t>
            </a:r>
            <a:r>
              <a:rPr lang="en-US" altLang="zh-TW" dirty="0" err="1"/>
              <a:t>Krefftichtys</a:t>
            </a:r>
            <a:r>
              <a:rPr lang="en-US" altLang="zh-TW" dirty="0"/>
              <a:t> </a:t>
            </a:r>
            <a:r>
              <a:rPr lang="en-US" altLang="zh-TW" dirty="0" err="1"/>
              <a:t>anderssoni</a:t>
            </a:r>
            <a:r>
              <a:rPr lang="en-US" altLang="zh-TW" dirty="0"/>
              <a:t>)</a:t>
            </a:r>
            <a:r>
              <a:rPr lang="zh-TW" altLang="en-US" dirty="0"/>
              <a:t>，也會吃頭足類</a:t>
            </a:r>
            <a:r>
              <a:rPr lang="en-US" altLang="zh-TW" dirty="0"/>
              <a:t>(cephalopods)</a:t>
            </a:r>
            <a:r>
              <a:rPr lang="zh-TW" altLang="en-US" dirty="0"/>
              <a:t>如</a:t>
            </a:r>
            <a:r>
              <a:rPr lang="en-US" altLang="zh-TW" dirty="0" err="1"/>
              <a:t>Moroteuthis</a:t>
            </a:r>
            <a:r>
              <a:rPr lang="zh-TW" altLang="en-US" dirty="0"/>
              <a:t>。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15012" y="2820194"/>
            <a:ext cx="1514475" cy="2362200"/>
          </a:xfrm>
          <a:prstGeom prst="rect">
            <a:avLst/>
          </a:prstGeom>
        </p:spPr>
      </p:pic>
      <p:pic>
        <p:nvPicPr>
          <p:cNvPr id="6" name="內容版面配置區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6091" y="644525"/>
            <a:ext cx="1514475" cy="23622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694" y="3528060"/>
            <a:ext cx="1514475" cy="2362200"/>
          </a:xfrm>
          <a:prstGeom prst="rect">
            <a:avLst/>
          </a:prstGeom>
        </p:spPr>
      </p:pic>
      <p:pic>
        <p:nvPicPr>
          <p:cNvPr id="1026" name="Picture 2" descr="國王企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507" y="153035"/>
            <a:ext cx="151447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動作按鈕: 聲音 3">
            <a:hlinkClick r:id="" action="ppaction://hlinkshowjump?jump=nextslide" highlightClick="1">
              <a:snd r:embed="rId4" name="applause.wav"/>
            </a:hlinkClick>
          </p:cNvPr>
          <p:cNvSpPr/>
          <p:nvPr/>
        </p:nvSpPr>
        <p:spPr>
          <a:xfrm>
            <a:off x="4297680" y="4846320"/>
            <a:ext cx="1175657" cy="1188720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66448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976 -0.06203 L 0.38976 -0.0618 C 0.39289 -0.0831 0.39428 -0.08402 0.39115 -0.10787 C 0.39046 -0.11296 0.38056 -0.12222 0.37969 -0.12314 C 0.37778 -0.12546 0.37605 -0.12824 0.37414 -0.13078 C 0.37136 -0.13402 0.36823 -0.1368 0.36546 -0.14027 C 0.36355 -0.14259 0.36181 -0.1456 0.35973 -0.14791 C 0.35365 -0.15416 0.35226 -0.15208 0.34688 -0.15926 C 0.34514 -0.16157 0.34445 -0.16481 0.34254 -0.16689 C 0.32292 -0.19097 0.33716 -0.17129 0.3198 -0.18773 C 0.31615 -0.1912 0.31355 -0.19606 0.30973 -0.1993 C 0.30573 -0.20254 0.30122 -0.20416 0.29688 -0.20694 C 0.29202 -0.20995 0.2875 -0.21342 0.28264 -0.21643 C 0.26841 -0.225 0.23959 -0.23935 0.2283 -0.24305 C 0.18039 -0.25902 0.22917 -0.24398 0.18542 -0.25439 C 0.13282 -0.26736 0.15625 -0.26458 0.10973 -0.27152 C 0.09983 -0.27314 0.08976 -0.27361 0.07969 -0.27546 C 0.06025 -0.2787 0.0408 -0.2831 0.02119 -0.2868 C 0.00469 -0.29004 -0.02013 -0.29421 -0.03732 -0.29629 C -0.04357 -0.29722 -0.04982 -0.29768 -0.0559 -0.29838 C -0.06163 -0.30023 -0.06736 -0.30254 -0.07309 -0.30393 C -0.07777 -0.30509 -0.08263 -0.30532 -0.08732 -0.30601 C -0.09166 -0.30648 -0.096 -0.3074 -0.10017 -0.30787 C -0.1177 -0.30995 -0.12743 -0.31041 -0.146 -0.31157 L -0.22881 -0.30972 C -0.25364 -0.30717 -0.30017 -0.28657 -0.3217 -0.27731 C -0.41406 -0.23796 -0.36371 -0.2618 -0.45312 -0.21458 C -0.48715 -0.19652 -0.48593 -0.19884 -0.51892 -0.17638 C -0.5276 -0.17037 -0.53576 -0.16296 -0.54461 -0.1574 C -0.55156 -0.15277 -0.5592 -0.15069 -0.56597 -0.14583 C -0.57552 -0.13912 -0.59322 -0.12314 -0.59322 -0.12291 C -0.59496 -0.1199 -0.5967 -0.11643 -0.59878 -0.11342 C -0.6 -0.1118 -0.60486 -0.10972 -0.60312 -0.10972 C -0.59722 -0.10972 -0.57708 -0.11689 -0.5717 -0.11921 C -0.56232 -0.12338 -0.53385 -0.1375 -0.5217 -0.14398 C -0.50937 -0.15069 -0.49913 -0.15625 -0.4875 -0.16504 C -0.48107 -0.16967 -0.47482 -0.17453 -0.46892 -0.18009 C -0.46284 -0.18588 -0.45729 -0.19259 -0.45173 -0.1993 C -0.4427 -0.21018 -0.43159 -0.22592 -0.42447 -0.23935 C -0.41944 -0.24907 -0.41458 -0.25926 -0.41024 -0.26967 C -0.40416 -0.28495 -0.39965 -0.30717 -0.396 -0.32314 C -0.39496 -0.33194 -0.39444 -0.34097 -0.39305 -0.34976 C -0.39166 -0.35949 -0.38854 -0.36851 -0.3875 -0.37824 C -0.38611 -0.38888 -0.38645 -0.4 -0.38593 -0.41064 C -0.38559 -0.42013 -0.38506 -0.42963 -0.38454 -0.43935 C -0.38506 -0.47662 -0.38472 -0.51412 -0.38593 -0.55162 C -0.38628 -0.55926 -0.38715 -0.56713 -0.38888 -0.57453 C -0.39201 -0.58865 -0.39618 -0.60254 -0.40034 -0.61643 C -0.40121 -0.61967 -0.40798 -0.64166 -0.41163 -0.6449 L -0.41597 -0.64884 C -0.42795 -0.64629 -0.44045 -0.64699 -0.45173 -0.6412 C -0.4684 -0.6324 -0.52604 -0.5662 -0.5302 -0.56111 C -0.56875 -0.51435 -0.60225 -0.46458 -0.63177 -0.40694 C -0.66788 -0.33588 -0.69409 -0.26388 -0.71736 -0.18402 C -0.7302 -0.14027 -0.7434 -0.09629 -0.75173 -0.05069 C -0.7677 0.03658 -0.77986 0.12524 -0.79027 0.21412 C -0.79513 0.25463 -0.79861 0.29561 -0.80434 0.33612 C -0.80607 0.34723 -0.81927 0.36065 -0.81302 0.36829 C -0.8059 0.37755 -0.79409 0.36343 -0.78454 0.36088 C -0.75364 0.33797 -0.70798 0.30579 -0.68177 0.27894 C -0.60399 0.19931 -0.5184 0.1007 -0.446 0.00834 C -0.37691 -0.07986 -0.33906 -0.13333 -0.27743 -0.23356 C -0.2526 -0.27384 -0.22708 -0.31342 -0.2059 -0.3574 C -0.13819 -0.49861 -0.07239 -0.61944 -0.03454 -0.77222 C -0.02916 -0.79398 -0.02604 -0.81666 -0.0217 -0.83888 C -0.02031 -0.86226 -0.01579 -0.88588 -0.01736 -0.90926 C -0.01788 -0.91597 -0.02256 -0.92245 -0.02743 -0.92453 C -0.03246 -0.92708 -0.03784 -0.92199 -0.04305 -0.9206 C -0.13142 -0.85416 -0.07986 -0.89676 -0.22743 -0.72268 C -0.26788 -0.67523 -0.31805 -0.60486 -0.3559 -0.55555 C -0.43506 -0.45208 -0.41111 -0.48518 -0.49461 -0.38588 L -0.61892 -0.23726 C -0.63611 -0.21666 -0.65295 -0.19513 -0.67031 -0.17453 C -0.76961 -0.05694 -0.66753 -0.18402 -0.72465 -0.10787 C -0.72812 -0.10301 -0.73246 -0.0993 -0.73593 -0.09444 C -0.73767 -0.09213 -0.74201 -0.08472 -0.74027 -0.0868 C -0.69652 -0.14537 -0.76979 -0.0662 -0.67604 -0.20694 C -0.66076 -0.22963 -0.64652 -0.2537 -0.6302 -0.27546 C -0.55104 -0.38125 -0.4302 -0.47384 -0.34878 -0.54791 C -0.33854 -0.55717 -0.32725 -0.56435 -0.31736 -0.57453 C -0.30295 -0.58958 -0.30937 -0.58449 -0.29878 -0.59166 C -0.29652 -0.58518 -0.29236 -0.57963 -0.29166 -0.57268 C -0.28628 -0.51967 -0.29114 -0.48935 -0.30034 -0.43726 C -0.30572 -0.40671 -0.31111 -0.37569 -0.31892 -0.34583 C -0.37743 -0.11944 -0.39982 -0.06018 -0.48177 0.16644 C -0.53802 0.32246 -0.51093 0.27408 -0.58593 0.36829 C -0.61892 0.36343 -0.67083 0.39352 -0.68454 0.35324 C -0.69965 0.3088 -0.65173 0.26574 -0.63593 0.22176 C -0.58715 0.08496 -0.61562 0.15047 -0.55885 0.00649 C -0.52378 -0.08263 -0.50104 -0.12939 -0.46319 -0.21828 C -0.4467 -0.25694 -0.4309 -0.29583 -0.41458 -0.33449 C -0.38784 -0.39722 -0.34878 -0.48171 -0.32604 -0.54791 C -0.30329 -0.61365 -0.29045 -0.64814 -0.2717 -0.71342 C -0.26736 -0.72801 -0.26423 -0.74375 -0.26024 -0.75879 C -0.25138 -0.79259 -0.25468 -0.77268 -0.25173 -0.79305 C -0.25434 -0.74074 -0.25069 -0.78194 -0.26597 -0.70763 C -0.27152 -0.68055 -0.27569 -0.65301 -0.28177 -0.62592 C -0.29479 -0.56643 -0.31857 -0.47801 -0.33593 -0.42407 C -0.36197 -0.34282 -0.38576 -0.25972 -0.41736 -0.18217 C -0.56284 0.17454 -0.46475 -0.06157 -0.61597 0.29028 C -0.64409 0.35556 -0.61579 0.29237 -0.6302 0.32454 C -0.61961 0.26806 -0.63489 0.34607 -0.61163 0.25024 C -0.58159 0.12616 -0.59479 0.13426 -0.53316 -0.02199 C -0.48975 -0.13194 -0.44618 -0.24143 -0.40312 -0.35162 C -0.39756 -0.36597 -0.39253 -0.38078 -0.3875 -0.39537 C -0.38489 -0.40231 -0.38263 -0.40949 -0.3802 -0.41643 C -0.37934 -0.41898 -0.37743 -0.42407 -0.37743 -0.42384 C -0.37152 -0.39259 -0.3717 -0.4 -0.3717 -0.35926 C -0.3717 -0.30856 -0.36909 -0.2574 -0.37309 -0.20694 C -0.37916 -0.1331 -0.38819 -0.05972 -0.40173 0.01227 C -0.45572 0.29815 -0.42812 0.18056 -0.47604 0.36829 C -0.4927 0.36204 -0.52534 0.37246 -0.52604 0.34931 C -0.52743 0.29584 -0.49236 0.25186 -0.4802 0.2007 C -0.47083 0.16088 -0.46302 0.11991 -0.45173 0.08079 C -0.37256 -0.1956 -0.38246 -0.13194 -0.29166 -0.40115 C -0.26111 -0.49189 -0.23229 -0.58379 -0.20312 -0.67546 C -0.19704 -0.69421 -0.19027 -0.71273 -0.18593 -0.73217 C -0.17777 -0.76944 -0.1809 -0.7537 -0.17604 -0.77986 C -0.17743 -0.74166 -0.17656 -0.70347 -0.1802 -0.66597 C -0.18663 -0.60138 -0.19496 -0.53703 -0.2059 -0.47361 C -0.25763 -0.17615 -0.24253 -0.24537 -0.30885 0.05973 C -0.325 0.1338 -0.34201 0.20718 -0.35885 0.28079 C -0.37638 0.35741 -0.36493 0.33334 -0.38454 0.36829 C -0.37621 0.30487 -0.37152 0.26412 -0.3559 0.19306 C -0.33402 0.09352 -0.31684 -0.00833 -0.29027 -0.10601 C -0.28072 -0.14074 -0.2717 -0.17592 -0.26163 -0.21064 C -0.2526 -0.24213 -0.24184 -0.27245 -0.23316 -0.30393 C -0.21909 -0.35439 -0.20781 -0.40625 -0.19305 -0.45648 C -0.18784 -0.47407 -0.18177 -0.49143 -0.17743 -0.50972 C -0.17465 -0.52152 -0.17378 -0.53379 -0.1717 -0.54583 C -0.17031 -0.55347 -0.16857 -0.56111 -0.16736 -0.56875 C -0.16666 -0.57314 -0.16597 -0.58657 -0.16597 -0.58217 C -0.16597 -0.55324 -0.16753 -0.55509 -0.17447 -0.52685 L -0.17604 -0.52106 C -0.17691 -0.51736 -0.17743 -0.51342 -0.17881 -0.50972 C -0.18211 -0.50092 -0.18576 -0.49213 -0.18888 -0.4831 C -0.19236 -0.47291 -0.19444 -0.46203 -0.19878 -0.45254 C -0.20503 -0.43935 -0.21093 -0.42569 -0.21736 -0.4125 C -0.22152 -0.40416 -0.22621 -0.39629 -0.2302 -0.38773 C -0.23906 -0.36967 -0.24826 -0.35162 -0.2559 -0.33263 C -0.25885 -0.32569 -0.26145 -0.31828 -0.26458 -0.31157 C -0.26944 -0.30115 -0.27621 -0.29213 -0.2802 -0.28125 C -0.28368 -0.27199 -0.28298 -0.27361 -0.28732 -0.26412 C -0.29131 -0.25578 -0.29097 -0.25833 -0.29461 -0.24676 C -0.29566 -0.24305 -0.29635 -0.23912 -0.29739 -0.23541 C -0.29878 -0.23101 -0.30034 -0.22662 -0.30173 -0.22199 C -0.30329 -0.2162 -0.30642 -0.20301 -0.30746 -0.19745 C -0.30798 -0.19421 -0.30816 -0.19097 -0.30885 -0.18773 C -0.31145 -0.17685 -0.31736 -0.15532 -0.31736 -0.15509 C -0.31458 -0.15231 -0.31197 -0.14861 -0.30885 -0.14583 C -0.30659 -0.14398 -0.30399 -0.14351 -0.30173 -0.14213 C -0.29982 -0.14097 -0.29774 -0.13981 -0.296 -0.13819 C -0.29392 -0.13657 -0.29218 -0.13449 -0.29027 -0.13263 C -0.28611 -0.1287 -0.28194 -0.12453 -0.27743 -0.12106 C -0.27517 -0.11944 -0.27256 -0.11875 -0.27031 -0.11736 C -0.26736 -0.11551 -0.26441 -0.11388 -0.26163 -0.11157 C -0.25972 -0.10995 -0.25798 -0.10763 -0.2559 -0.10601 C -0.25364 -0.10393 -0.25121 -0.10208 -0.24878 -0.10023 C -0.24739 -0.09907 -0.246 -0.09745 -0.24461 -0.09629 C -0.23802 -0.0912 -0.23055 -0.0875 -0.22447 -0.08125 C -0.21493 -0.07083 -0.21336 -0.06875 -0.20034 -0.05833 C -0.19895 -0.05717 -0.19739 -0.05694 -0.196 -0.05648 C -0.19166 -0.05185 -0.18767 -0.04699 -0.18316 -0.04305 C -0.17881 -0.03935 -0.1743 -0.03564 -0.17031 -0.03171 C -0.16857 -0.03009 -0.1677 -0.02754 -0.16597 -0.02592 C -0.16423 -0.0243 -0.16215 -0.02361 -0.16024 -0.02199 C -0.15243 -0.0162 -0.15954 -0.0199 -0.15173 -0.01643 C -0.14687 -0.10092 -0.15381 0.02894 -0.14878 -0.18981 C -0.14861 -0.20185 -0.14687 -0.21388 -0.146 -0.22592 C -0.14496 -0.23935 -0.14461 -0.25277 -0.14305 -0.26597 C -0.13715 -0.31759 -0.11892 -0.36458 -0.10451 -0.4125 C -0.10243 -0.41967 -0.09913 -0.42615 -0.09739 -0.43356 C -0.09045 -0.46481 -0.09513 -0.4456 -0.08316 -0.4868 C -0.08072 -0.49513 -0.07812 -0.50324 -0.07604 -0.51157 C -0.071 -0.53148 -0.07378 -0.52338 -0.06875 -0.53634 C -0.07066 -0.53773 -0.07239 -0.54027 -0.07447 -0.54027 C -0.07673 -0.54027 -0.07829 -0.5375 -0.0802 -0.53634 C -0.08211 -0.53541 -0.08402 -0.53518 -0.08593 -0.53449 C -0.0927 -0.52569 -0.10069 -0.51828 -0.1059 -0.50787 C -0.11388 -0.49213 -0.11822 -0.48356 -0.12604 -0.46412 C -0.12743 -0.46041 -0.12777 -0.45625 -0.12881 -0.45254 C -0.12968 -0.4493 -0.1309 -0.44629 -0.13177 -0.44305 C -0.1335 -0.43611 -0.13368 -0.42939 -0.13454 -0.42222 C -0.13506 -0.41828 -0.13541 -0.41458 -0.13593 -0.41064 C -0.13454 -0.39861 -0.13454 -0.38611 -0.13177 -0.37453 C -0.13055 -0.36967 -0.12673 -0.36689 -0.12447 -0.36296 C -0.10486 -0.32893 -0.08854 -0.29606 -0.06597 -0.26597 L -0.04461 -0.23726 C -0.03524 -0.225 -0.03263 -0.22176 -0.02309 -0.20694 C -0.02204 -0.20509 -0.02135 -0.20277 -0.02031 -0.20115 C -0.01718 -0.19652 -0.00642 -0.18426 -0.01024 -0.18773 L -0.02881 -0.20486 C -0.0375 -0.21319 -0.04548 -0.22245 -0.05451 -0.22963 C -0.0625 -0.23611 -0.06336 -0.23657 -0.0717 -0.2449 C -0.0809 -0.25439 -0.08993 -0.26365 -0.09878 -0.27361 C -0.10086 -0.27592 -0.1026 -0.2787 -0.10451 -0.28125 C -0.11128 -0.28912 -0.11041 -0.28796 -0.11736 -0.29259 C -0.1184 -0.29444 -0.11909 -0.29676 -0.12031 -0.29838 C -0.12152 -0.3 -0.12309 -0.30069 -0.12447 -0.30208 C -0.12847 -0.30578 -0.13229 -0.30949 -0.13593 -0.31342 C -0.1375 -0.31527 -0.13871 -0.31736 -0.14027 -0.31921 C -0.14392 -0.32384 -0.14774 -0.32824 -0.15173 -0.33263 C -0.15295 -0.33402 -0.15468 -0.33495 -0.1559 -0.33634 C -0.15798 -0.33865 -0.15972 -0.34166 -0.16163 -0.34398 C -0.16354 -0.34606 -0.16562 -0.34768 -0.16736 -0.34976 C -0.17083 -0.35347 -0.17395 -0.3574 -0.17743 -0.36111 C -0.18038 -0.36435 -0.18611 -0.36805 -0.18888 -0.3706 C -0.20503 -0.38564 -0.19444 -0.37893 -0.20746 -0.38588 C -0.20885 -0.38773 -0.21006 -0.39004 -0.21163 -0.39166 C -0.21423 -0.39421 -0.22118 -0.39907 -0.22447 -0.40115 C -0.22691 -0.40254 -0.22934 -0.40347 -0.23177 -0.40486 C -0.23611 -0.40787 -0.2401 -0.4118 -0.24461 -0.41458 C -0.24722 -0.4162 -0.25034 -0.41666 -0.25312 -0.41828 C -0.26979 -0.42754 -0.25694 -0.42592 -0.28454 -0.43726 C -0.29045 -0.43981 -0.29687 -0.43981 -0.30312 -0.4412 C -0.31197 -0.44328 -0.30607 -0.44282 -0.31597 -0.44676 C -0.31822 -0.44791 -0.32083 -0.44814 -0.32309 -0.44884 C -0.32881 -0.45046 -0.33437 -0.45347 -0.34027 -0.45439 C -0.3559 -0.4574 -0.34687 -0.45601 -0.36736 -0.45833 C -0.38593 -0.45648 -0.40468 -0.45555 -0.42309 -0.45254 C -0.42517 -0.45231 -0.42691 -0.44976 -0.42881 -0.44884 C -0.43107 -0.44768 -0.43368 -0.44768 -0.43593 -0.44676 C -0.44322 -0.44444 -0.45017 -0.44143 -0.45746 -0.43935 C -0.46302 -0.4375 -0.46892 -0.43703 -0.47465 -0.43541 L -0.48177 -0.43356 C -0.48454 -0.43287 -0.4875 -0.4324 -0.49027 -0.43171 C -0.49218 -0.43101 -0.49409 -0.43009 -0.496 -0.42963 C -0.52951 -0.42268 -0.51614 -0.42592 -0.5375 -0.42222 C -0.55121 -0.41967 -0.56493 -0.41666 -0.57881 -0.41458 C -0.60225 -0.41088 -0.66475 -0.41088 -0.67031 -0.41064 C -0.6717 -0.40995 -0.67361 -0.41018 -0.67465 -0.40879 C -0.68229 -0.39722 -0.68142 -0.39351 -0.68454 -0.38009 C -0.68593 -0.37453 -0.68732 -0.36875 -0.68888 -0.36296 C -0.69062 -0.35671 -0.6927 -0.35046 -0.69461 -0.34398 C -0.70208 -0.28842 -0.69583 -0.33287 -0.71597 -0.22199 C -0.71892 -0.20625 -0.72135 -0.19027 -0.72465 -0.17453 C -0.73941 -0.10092 -0.75572 -0.02777 -0.76892 0.04653 C -0.77569 0.08473 -0.78072 0.12362 -0.78454 0.16274 L -0.79322 0.25024 C -0.79409 0.27547 -0.79791 0.35857 -0.79322 0.36829 C -0.78663 0.38195 -0.76927 0.36574 -0.75746 0.36459 C -0.75364 0.36088 -0.74982 0.35695 -0.746 0.35324 C -0.74461 0.35186 -0.74305 0.35093 -0.74166 0.34931 C -0.7401 0.34769 -0.73888 0.34537 -0.7375 0.34352 C -0.73506 0.34098 -0.73246 0.33889 -0.7302 0.33612 C -0.72673 0.33125 -0.72343 0.32616 -0.72031 0.32084 C -0.71822 0.31713 -0.71701 0.31274 -0.71458 0.30926 C -0.70833 0.30047 -0.70034 0.29399 -0.69461 0.28449 C -0.68593 0.27037 -0.67934 0.25417 -0.6717 0.23889 C -0.66927 0.2338 -0.66649 0.22917 -0.66458 0.22362 L -0.64461 0.16459 C -0.6427 0.1588 -0.63888 0.14746 -0.63888 0.14769 C -0.63454 0.1213 -0.63003 0.09537 -0.62604 0.06945 C -0.62534 0.06505 -0.6243 0.06042 -0.62465 0.05602 C -0.62708 0.02292 -0.62934 -0.01041 -0.63454 -0.04305 C -0.63559 -0.0493 -0.64045 -0.05301 -0.64322 -0.05833 C -0.64704 -0.06574 -0.65069 -0.07361 -0.65451 -0.08125 L -0.66024 -0.09259 C -0.66215 -0.09629 -0.66458 -0.09976 -0.66597 -0.10393 C -0.67031 -0.11597 -0.675 -0.12801 -0.67881 -0.14027 C -0.69149 -0.17963 -0.66961 -0.11088 -0.69461 -0.19537 C -0.69566 -0.1993 -0.69774 -0.20301 -0.69878 -0.20694 C -0.69965 -0.20926 -0.69965 -0.21203 -0.70034 -0.21458 C -0.70121 -0.21828 -0.70208 -0.22222 -0.70312 -0.22592 C -0.70989 -0.24861 -0.70312 -0.20902 -0.71319 -0.26203 C -0.71666 -0.28125 -0.71545 -0.27546 -0.72031 -0.29629 C -0.72066 -0.29838 -0.72118 -0.30023 -0.7217 -0.30208 C -0.72256 -0.30463 -0.72378 -0.30717 -0.72465 -0.30972 C -0.72534 -0.31226 -0.72552 -0.31481 -0.72604 -0.31736 C -0.72673 -0.32083 -0.72951 -0.33055 -0.7302 -0.33263 C -0.73281 -0.33865 -0.73593 -0.34421 -0.73888 -0.34976 C -0.74062 -0.35301 -0.7427 -0.35601 -0.74461 -0.35926 C -0.75607 -0.37963 -0.7276 -0.33472 -0.75885 -0.38402 C -0.76024 -0.38611 -0.76145 -0.38842 -0.76319 -0.38981 C -0.76493 -0.39097 -0.76701 -0.39097 -0.76892 -0.39166 C -0.76927 -0.38981 -0.77083 -0.38773 -0.77031 -0.38588 C -0.76909 -0.38125 -0.75954 -0.3662 -0.75746 -0.36296 C -0.75329 -0.35717 -0.74895 -0.35138 -0.74461 -0.34583 C -0.73993 -0.34004 -0.73472 -0.33495 -0.7302 -0.3287 C -0.72604 -0.32291 -0.72291 -0.31574 -0.71892 -0.30972 C -0.70625 -0.29051 -0.69288 -0.27199 -0.6802 -0.25254 C -0.65052 -0.20625 -0.67743 -0.22268 -0.61736 -0.15162 C -0.6085 -0.14097 -0.59965 -0.13125 -0.59166 -0.11921 C -0.58819 -0.11388 -0.58524 -0.1074 -0.58177 -0.10208 C -0.5776 -0.09606 -0.57309 -0.09074 -0.56892 -0.08495 C -0.55816 -0.0699 -0.54809 -0.05439 -0.5375 -0.03935 C -0.53472 -0.03541 -0.53107 -0.0324 -0.52881 -0.02777 C -0.52691 -0.02407 -0.52552 -0.01967 -0.52309 -0.01643 C -0.475 0.05417 -0.50156 0.01528 -0.47465 0.04838 C -0.46059 0.06551 -0.44687 0.08264 -0.43316 0.09977 C -0.42968 0.10417 -0.42691 0.10926 -0.42309 0.1132 C -0.41423 0.12223 -0.41076 0.12524 -0.40034 0.13797 C -0.3526 0.19514 -0.42222 0.11574 -0.37743 0.16459 C -0.37586 0.16621 -0.375 0.16945 -0.37309 0.17037 C -0.36944 0.17199 -0.36545 0.17153 -0.36163 0.17223 C -0.34062 0.15209 -0.36267 0.17153 -0.34166 0.15695 C -0.33576 0.15278 -0.33055 0.14699 -0.32447 0.14352 C -0.31788 0.13982 -0.31041 0.13797 -0.30451 0.13218 C -0.3026 0.13033 -0.30086 0.12801 -0.29878 0.12639 C -0.29496 0.12338 -0.2842 0.1169 -0.2802 0.11505 C -0.27604 0.11297 -0.2717 0.11135 -0.26736 0.10926 C -0.25642 0.10394 -0.24548 0.09792 -0.23454 0.09213 C -0.23211 0.09098 -0.22968 0.09005 -0.22743 0.08843 C -0.21892 0.08172 -0.22291 0.0838 -0.21597 0.08079 C -0.21979 0.0794 -0.22361 0.07848 -0.22743 0.07686 C -0.23072 0.0757 -0.23402 0.07385 -0.23732 0.07315 C -0.24409 0.07199 -0.25069 0.07176 -0.25746 0.0713 L -0.26458 0.06945 L -0.26458 0.06968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69" y="-2134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976 -0.06203 L 0.38976 -0.0618 C 0.39288 -0.0831 0.39427 -0.08402 0.39115 -0.10787 C 0.39045 -0.11296 0.38056 -0.12222 0.37969 -0.12314 C 0.37778 -0.12546 0.37604 -0.12824 0.37413 -0.13078 C 0.37136 -0.13402 0.36823 -0.1368 0.36545 -0.14027 C 0.36354 -0.14259 0.36181 -0.1456 0.35972 -0.14791 C 0.35365 -0.15416 0.35226 -0.15208 0.34688 -0.15925 C 0.34514 -0.16157 0.34445 -0.16481 0.34254 -0.16689 C 0.32292 -0.19097 0.33715 -0.17129 0.31979 -0.18773 C 0.31615 -0.1912 0.31354 -0.19583 0.30972 -0.19907 C 0.30573 -0.20231 0.30122 -0.20393 0.29688 -0.20671 C 0.29201 -0.20972 0.2875 -0.21319 0.28264 -0.2162 C 0.2684 -0.22476 0.23958 -0.23912 0.2283 -0.24282 C 0.18038 -0.25879 0.22917 -0.24375 0.18542 -0.25416 C 0.13281 -0.26713 0.15625 -0.26435 0.10972 -0.27129 C 0.09983 -0.27291 0.08976 -0.27338 0.07969 -0.27523 C 0.06024 -0.27847 0.0408 -0.28287 0.02118 -0.28657 C 0.00469 -0.28981 -0.02014 -0.29398 -0.03733 -0.29606 C -0.04358 -0.29699 -0.04983 -0.29745 -0.0559 -0.29814 C -0.06163 -0.3 -0.06736 -0.30231 -0.07309 -0.3037 C -0.07778 -0.30486 -0.08264 -0.30509 -0.08733 -0.30578 C -0.09167 -0.30625 -0.09601 -0.30717 -0.10017 -0.30763 C -0.11771 -0.30972 -0.12743 -0.31018 -0.14601 -0.31134 L -0.22882 -0.30949 C -0.25364 -0.30694 -0.30017 -0.28634 -0.3217 -0.27708 C -0.41406 -0.23773 -0.36371 -0.26157 -0.45312 -0.21435 C -0.48715 -0.19629 -0.48594 -0.19861 -0.51892 -0.17638 C -0.5276 -0.17037 -0.53576 -0.16296 -0.54462 -0.1574 C -0.55156 -0.15277 -0.5592 -0.15069 -0.56597 -0.14583 C -0.57552 -0.13912 -0.59323 -0.12314 -0.59323 -0.12291 C -0.59496 -0.1199 -0.5967 -0.11643 -0.59878 -0.11342 C -0.6 -0.1118 -0.60486 -0.10972 -0.60312 -0.10972 C -0.59722 -0.10972 -0.57708 -0.11689 -0.5717 -0.11921 C -0.56233 -0.12338 -0.53385 -0.1375 -0.5217 -0.14398 C -0.50937 -0.15069 -0.49913 -0.15625 -0.4875 -0.16504 C -0.48108 -0.16967 -0.47483 -0.17453 -0.46892 -0.18009 C -0.46285 -0.18588 -0.45729 -0.19259 -0.45174 -0.19907 C -0.44271 -0.20995 -0.4316 -0.22569 -0.42448 -0.23912 C -0.41944 -0.24884 -0.41458 -0.25902 -0.41024 -0.26944 C -0.40417 -0.28472 -0.39965 -0.30694 -0.39601 -0.32291 C -0.39496 -0.33171 -0.39444 -0.34074 -0.39305 -0.34953 C -0.39167 -0.35925 -0.38854 -0.36828 -0.3875 -0.378 C -0.38611 -0.38865 -0.38646 -0.39976 -0.38594 -0.41041 C -0.38559 -0.4199 -0.38507 -0.42939 -0.38455 -0.43912 C -0.38507 -0.47638 -0.38472 -0.51388 -0.38594 -0.55138 C -0.38628 -0.55902 -0.38715 -0.56689 -0.38889 -0.5743 C -0.39201 -0.58842 -0.39618 -0.60231 -0.40035 -0.6162 C -0.40121 -0.61944 -0.40799 -0.64143 -0.41163 -0.64467 L -0.41597 -0.64861 C -0.42795 -0.64606 -0.44045 -0.64675 -0.45174 -0.64097 C -0.4684 -0.63217 -0.52604 -0.56597 -0.53021 -0.56088 C -0.56875 -0.51412 -0.60226 -0.46435 -0.63177 -0.40671 C -0.66788 -0.33564 -0.6941 -0.26365 -0.71736 -0.18402 C -0.73021 -0.14027 -0.7434 -0.09629 -0.75174 -0.05069 C -0.76771 0.03658 -0.77986 0.12524 -0.79028 0.21412 C -0.79514 0.25463 -0.79861 0.29561 -0.80434 0.33612 C -0.80608 0.34723 -0.81927 0.36065 -0.81302 0.36829 C -0.8059 0.37755 -0.7941 0.36343 -0.78455 0.36088 C -0.75364 0.33797 -0.70799 0.30579 -0.68177 0.27894 C -0.60399 0.19931 -0.5184 0.1007 -0.44601 0.00834 C -0.37691 -0.07986 -0.33906 -0.13333 -0.27743 -0.23333 C -0.2526 -0.27361 -0.22708 -0.31319 -0.2059 -0.35717 C -0.13819 -0.49838 -0.07239 -0.61921 -0.03455 -0.77222 C -0.02917 -0.79398 -0.02604 -0.81666 -0.0217 -0.83888 C -0.02031 -0.86226 -0.0158 -0.88588 -0.01736 -0.90925 C -0.01788 -0.91597 -0.02257 -0.92245 -0.02743 -0.92453 C -0.03246 -0.92708 -0.03785 -0.92199 -0.04305 -0.9206 C -0.13142 -0.85416 -0.07986 -0.89675 -0.22743 -0.72268 C -0.26788 -0.675 -0.31805 -0.60463 -0.3559 -0.55532 C -0.43507 -0.45185 -0.41111 -0.48495 -0.49462 -0.38564 L -0.61892 -0.23703 C -0.63611 -0.21643 -0.65295 -0.1949 -0.67031 -0.17453 C -0.76962 -0.05694 -0.66753 -0.18402 -0.72465 -0.10787 C -0.72812 -0.103 -0.73246 -0.0993 -0.73594 -0.09444 C -0.73767 -0.09213 -0.74201 -0.08472 -0.74028 -0.0868 C -0.69653 -0.14537 -0.76979 -0.0662 -0.67604 -0.20671 C -0.66076 -0.22939 -0.64653 -0.25347 -0.63021 -0.27523 C -0.55104 -0.38101 -0.43021 -0.47361 -0.34878 -0.54768 C -0.33854 -0.55694 -0.32726 -0.56412 -0.31736 -0.5743 C -0.30295 -0.58935 -0.30937 -0.58425 -0.29878 -0.59143 C -0.29653 -0.58495 -0.29236 -0.57939 -0.29167 -0.57245 C -0.28628 -0.51944 -0.29114 -0.48912 -0.30035 -0.43703 C -0.30573 -0.40648 -0.31111 -0.37546 -0.31892 -0.3456 C -0.37743 -0.11944 -0.39983 -0.06018 -0.48177 0.16644 C -0.53802 0.32246 -0.51094 0.27408 -0.58594 0.36829 C -0.61892 0.36343 -0.67083 0.39352 -0.68455 0.35325 C -0.69965 0.3088 -0.65174 0.26575 -0.63594 0.22176 C -0.58715 0.08496 -0.61562 0.15047 -0.55885 0.00649 C -0.52378 -0.08263 -0.50104 -0.12939 -0.46319 -0.21805 C -0.4467 -0.25671 -0.4309 -0.2956 -0.41458 -0.33425 C -0.38785 -0.39699 -0.34878 -0.48148 -0.32604 -0.54768 C -0.3033 -0.61342 -0.29045 -0.64791 -0.2717 -0.71342 C -0.26736 -0.728 -0.26424 -0.74375 -0.26024 -0.75879 C -0.25139 -0.79259 -0.25469 -0.77268 -0.25174 -0.79305 C -0.25434 -0.74074 -0.25069 -0.78194 -0.26597 -0.70763 C -0.27153 -0.68032 -0.27569 -0.65277 -0.28177 -0.62569 C -0.29479 -0.5662 -0.31858 -0.47777 -0.33594 -0.42384 C -0.36198 -0.34259 -0.38576 -0.25949 -0.41736 -0.18217 C -0.56285 0.17454 -0.46476 -0.06157 -0.61597 0.29028 C -0.6441 0.35556 -0.6158 0.29237 -0.63021 0.32454 C -0.61962 0.26806 -0.63489 0.34607 -0.61163 0.25024 C -0.5816 0.12616 -0.59479 0.13426 -0.53316 -0.02199 C -0.48976 -0.13194 -0.44618 -0.2412 -0.40312 -0.35138 C -0.39757 -0.36574 -0.39253 -0.38055 -0.3875 -0.39513 C -0.38489 -0.40208 -0.38264 -0.40925 -0.38021 -0.4162 C -0.37934 -0.41875 -0.37743 -0.42384 -0.37743 -0.42361 C -0.37153 -0.39236 -0.3717 -0.39976 -0.3717 -0.35902 C -0.3717 -0.30833 -0.3691 -0.25717 -0.37309 -0.20671 C -0.37917 -0.1331 -0.38819 -0.05972 -0.40174 0.01227 C -0.45573 0.29815 -0.42812 0.18056 -0.47604 0.36829 C -0.49271 0.36204 -0.52535 0.37246 -0.52604 0.34931 C -0.52743 0.29584 -0.49236 0.25186 -0.48021 0.2007 C -0.47083 0.16088 -0.46302 0.11991 -0.45174 0.08079 C -0.37257 -0.19537 -0.38246 -0.13194 -0.29167 -0.40092 C -0.26111 -0.49166 -0.23229 -0.58356 -0.20312 -0.67523 C -0.19705 -0.69421 -0.19028 -0.71273 -0.18594 -0.73217 C -0.17778 -0.76944 -0.1809 -0.7537 -0.17604 -0.77986 C -0.17743 -0.74166 -0.17656 -0.70347 -0.18021 -0.66574 C -0.18663 -0.60115 -0.19496 -0.5368 -0.2059 -0.47338 C -0.25764 -0.17615 -0.24253 -0.24513 -0.30885 0.05973 C -0.325 0.1338 -0.34201 0.20718 -0.35885 0.28079 C -0.37639 0.35741 -0.36493 0.33334 -0.38455 0.36829 C -0.37621 0.30487 -0.37153 0.26412 -0.3559 0.19306 C -0.33403 0.09352 -0.31684 -0.00833 -0.29028 -0.10601 C -0.28073 -0.14074 -0.2717 -0.17592 -0.26163 -0.21041 C -0.2526 -0.24189 -0.24184 -0.27222 -0.23316 -0.3037 C -0.2191 -0.35416 -0.20781 -0.40601 -0.19305 -0.45625 C -0.18785 -0.47384 -0.18177 -0.4912 -0.17743 -0.50949 C -0.17465 -0.52129 -0.17396 -0.53356 -0.1717 -0.5456 C -0.17031 -0.55324 -0.16858 -0.56088 -0.16736 -0.56851 C -0.16667 -0.57291 -0.16597 -0.58634 -0.16597 -0.58194 C -0.16597 -0.553 -0.16753 -0.55486 -0.17448 -0.52662 L -0.17604 -0.52083 C -0.17691 -0.51713 -0.17743 -0.51319 -0.17882 -0.50949 C -0.18212 -0.50069 -0.18576 -0.49189 -0.18889 -0.48287 C -0.19236 -0.47268 -0.19444 -0.4618 -0.19878 -0.45231 C -0.20503 -0.43912 -0.21094 -0.42546 -0.21736 -0.41226 C -0.22153 -0.40393 -0.22621 -0.39606 -0.23021 -0.3875 C -0.23906 -0.36944 -0.24826 -0.35138 -0.2559 -0.3324 C -0.25885 -0.32546 -0.26146 -0.31805 -0.26458 -0.31134 C -0.26944 -0.30092 -0.27621 -0.29189 -0.28021 -0.28101 C -0.28368 -0.27175 -0.28299 -0.27338 -0.28733 -0.26388 C -0.29132 -0.25555 -0.29097 -0.2581 -0.29462 -0.24652 C -0.29566 -0.24282 -0.29635 -0.23888 -0.29739 -0.23518 C -0.29878 -0.23078 -0.30035 -0.22638 -0.30174 -0.22175 C -0.3033 -0.21597 -0.30642 -0.20277 -0.30746 -0.19722 C -0.30799 -0.19421 -0.30816 -0.19097 -0.30885 -0.18773 C -0.31146 -0.17685 -0.31736 -0.15532 -0.31736 -0.15509 C -0.31458 -0.15231 -0.31198 -0.14861 -0.30885 -0.14583 C -0.3066 -0.14398 -0.30399 -0.14351 -0.30174 -0.14213 C -0.29983 -0.14097 -0.29774 -0.13981 -0.29601 -0.13819 C -0.29392 -0.13657 -0.29219 -0.13449 -0.29028 -0.13263 C -0.28611 -0.1287 -0.28194 -0.12453 -0.27743 -0.12106 C -0.27517 -0.11944 -0.27257 -0.11875 -0.27031 -0.11736 C -0.26736 -0.1155 -0.26441 -0.11388 -0.26163 -0.11157 C -0.25972 -0.10995 -0.25799 -0.10763 -0.2559 -0.10601 C -0.25364 -0.10393 -0.25121 -0.10208 -0.24878 -0.10023 C -0.24739 -0.09907 -0.24601 -0.09745 -0.24462 -0.09629 C -0.23802 -0.0912 -0.23055 -0.0875 -0.22448 -0.08125 C -0.21493 -0.07083 -0.21337 -0.06875 -0.20035 -0.05833 C -0.19896 -0.05717 -0.19739 -0.05694 -0.19601 -0.05648 C -0.19167 -0.05185 -0.18767 -0.04699 -0.18316 -0.04305 C -0.17882 -0.03935 -0.1743 -0.03564 -0.17031 -0.03171 C -0.16858 -0.03009 -0.16771 -0.02754 -0.16597 -0.02592 C -0.16424 -0.0243 -0.16215 -0.02361 -0.16024 -0.02199 C -0.15243 -0.0162 -0.15955 -0.0199 -0.15174 -0.01643 C -0.14687 -0.10092 -0.15382 0.02894 -0.14878 -0.18981 C -0.14861 -0.20162 -0.14687 -0.21365 -0.14601 -0.22569 C -0.14496 -0.23912 -0.14462 -0.25254 -0.14305 -0.26574 C -0.13715 -0.31736 -0.11892 -0.36435 -0.10451 -0.41226 C -0.10243 -0.41944 -0.09913 -0.42592 -0.09739 -0.43333 C -0.09045 -0.46458 -0.09514 -0.44537 -0.08316 -0.48657 C -0.08073 -0.4949 -0.07812 -0.503 -0.07604 -0.51134 C -0.07101 -0.53125 -0.07378 -0.52314 -0.06875 -0.53611 C -0.07066 -0.5375 -0.07239 -0.54004 -0.07448 -0.54004 C -0.07674 -0.54004 -0.0783 -0.53726 -0.08021 -0.53611 C -0.08212 -0.53518 -0.08403 -0.53495 -0.08594 -0.53425 C -0.09271 -0.52546 -0.10069 -0.51805 -0.1059 -0.50763 C -0.11389 -0.49189 -0.11823 -0.48333 -0.12604 -0.46388 C -0.12743 -0.46018 -0.12778 -0.45601 -0.12882 -0.45231 C -0.12969 -0.44907 -0.1309 -0.44606 -0.13177 -0.44282 C -0.13351 -0.43588 -0.13368 -0.42916 -0.13455 -0.42199 C -0.13507 -0.41805 -0.13542 -0.41435 -0.13594 -0.41041 C -0.13455 -0.39838 -0.13455 -0.38588 -0.13177 -0.3743 C -0.13055 -0.36944 -0.12674 -0.36666 -0.12448 -0.36273 C -0.10486 -0.3287 -0.08854 -0.29583 -0.06597 -0.26574 L -0.04462 -0.23703 C -0.03524 -0.22476 -0.03264 -0.22152 -0.02309 -0.20671 C -0.02205 -0.20486 -0.02135 -0.20254 -0.02031 -0.20092 C -0.01719 -0.19629 -0.00642 -0.18425 -0.01024 -0.18773 L -0.02882 -0.20463 C -0.0375 -0.21296 -0.04549 -0.22222 -0.05451 -0.22939 C -0.0625 -0.23588 -0.06337 -0.23634 -0.0717 -0.24467 C -0.0809 -0.25416 -0.08993 -0.26342 -0.09878 -0.27338 C -0.10087 -0.27569 -0.1026 -0.27847 -0.10451 -0.28101 C -0.11128 -0.28888 -0.11042 -0.28773 -0.11736 -0.29236 C -0.1184 -0.29421 -0.1191 -0.29652 -0.12031 -0.29814 C -0.12153 -0.29976 -0.12309 -0.30046 -0.12448 -0.30185 C -0.12847 -0.30555 -0.13229 -0.30925 -0.13594 -0.31319 C -0.1375 -0.31504 -0.13871 -0.31713 -0.14028 -0.31898 C -0.14392 -0.32361 -0.14774 -0.328 -0.15174 -0.3324 C -0.15295 -0.33379 -0.15469 -0.33472 -0.1559 -0.33611 C -0.15799 -0.33842 -0.15972 -0.34143 -0.16163 -0.34375 C -0.16354 -0.34583 -0.16562 -0.34745 -0.16736 -0.34953 C -0.17083 -0.35324 -0.17396 -0.35717 -0.17743 -0.36088 C -0.18038 -0.36412 -0.18611 -0.36782 -0.18889 -0.37037 C -0.20503 -0.38541 -0.19444 -0.3787 -0.20746 -0.38564 C -0.20885 -0.3875 -0.21007 -0.38981 -0.21163 -0.39143 C -0.21424 -0.39398 -0.22118 -0.39884 -0.22448 -0.40092 C -0.22691 -0.40231 -0.22934 -0.40324 -0.23177 -0.40463 C -0.23611 -0.40763 -0.2401 -0.41157 -0.24462 -0.41435 C -0.24722 -0.41597 -0.25035 -0.41643 -0.25312 -0.41805 C -0.26979 -0.42731 -0.25694 -0.42569 -0.28455 -0.43703 C -0.29045 -0.43958 -0.29687 -0.43958 -0.30312 -0.44097 C -0.31198 -0.44305 -0.30608 -0.44259 -0.31597 -0.44652 C -0.31823 -0.44768 -0.32083 -0.44791 -0.32309 -0.44861 C -0.32882 -0.45023 -0.33437 -0.45324 -0.34028 -0.45416 C -0.3559 -0.45717 -0.34687 -0.45578 -0.36736 -0.4581 C -0.38594 -0.45625 -0.40469 -0.45532 -0.42309 -0.45231 C -0.42517 -0.45208 -0.42691 -0.44953 -0.42882 -0.44861 C -0.43108 -0.44745 -0.43368 -0.44745 -0.43594 -0.44652 C -0.44323 -0.44421 -0.45017 -0.4412 -0.45746 -0.43912 C -0.46302 -0.43726 -0.46892 -0.4368 -0.47465 -0.43518 L -0.48177 -0.43333 C -0.48455 -0.43263 -0.4875 -0.43217 -0.49028 -0.43148 C -0.49219 -0.43078 -0.4941 -0.42986 -0.49601 -0.42939 C -0.52951 -0.42245 -0.51614 -0.42569 -0.5375 -0.42199 C -0.55121 -0.41944 -0.56493 -0.41643 -0.57882 -0.41435 C -0.60226 -0.41064 -0.66476 -0.41064 -0.67031 -0.41041 C -0.6717 -0.40972 -0.67361 -0.40995 -0.67465 -0.40856 C -0.68229 -0.39699 -0.68142 -0.39328 -0.68455 -0.37986 C -0.68594 -0.3743 -0.68733 -0.36851 -0.68889 -0.36273 C -0.69062 -0.35648 -0.69271 -0.35023 -0.69462 -0.34375 C -0.70208 -0.28819 -0.69583 -0.33263 -0.71597 -0.22175 C -0.71892 -0.20601 -0.72135 -0.19027 -0.72465 -0.17453 C -0.73941 -0.10092 -0.75573 -0.02777 -0.76892 0.04653 C -0.77569 0.08473 -0.78073 0.12362 -0.78455 0.16274 L -0.79323 0.25024 C -0.7941 0.27547 -0.79792 0.35857 -0.79323 0.36829 C -0.78663 0.38195 -0.76927 0.36575 -0.75746 0.36459 C -0.75364 0.36088 -0.74983 0.35695 -0.74601 0.35325 C -0.74462 0.35186 -0.74305 0.35093 -0.74167 0.34931 C -0.7401 0.34769 -0.73889 0.34537 -0.7375 0.34352 C -0.73507 0.34098 -0.73246 0.33889 -0.73021 0.33612 C -0.72674 0.33125 -0.72344 0.32616 -0.72031 0.32084 C -0.71823 0.31713 -0.71701 0.31274 -0.71458 0.30926 C -0.70833 0.30047 -0.70035 0.29399 -0.69462 0.2845 C -0.68594 0.27037 -0.67934 0.25417 -0.6717 0.23889 C -0.66927 0.2338 -0.66649 0.22917 -0.66458 0.22362 L -0.64462 0.16459 C -0.64271 0.1588 -0.63889 0.14746 -0.63889 0.14769 C -0.63455 0.1213 -0.63003 0.09537 -0.62604 0.06945 C -0.62535 0.06505 -0.6243 0.06042 -0.62465 0.05602 C -0.62708 0.02292 -0.62934 -0.01041 -0.63455 -0.04305 C -0.63559 -0.0493 -0.64045 -0.053 -0.64323 -0.05833 C -0.64705 -0.06574 -0.65069 -0.07361 -0.65451 -0.08125 L -0.66024 -0.09259 C -0.66215 -0.09629 -0.66458 -0.09976 -0.66597 -0.10393 C -0.67031 -0.11597 -0.675 -0.128 -0.67882 -0.14027 C -0.69149 -0.17963 -0.66962 -0.11088 -0.69462 -0.19513 C -0.69566 -0.19907 -0.69774 -0.20277 -0.69878 -0.20671 C -0.69965 -0.20902 -0.69965 -0.2118 -0.70035 -0.21435 C -0.70121 -0.21805 -0.70208 -0.22199 -0.70312 -0.22569 C -0.70989 -0.24838 -0.70312 -0.20879 -0.71319 -0.2618 C -0.71667 -0.28101 -0.71545 -0.27523 -0.72031 -0.29606 C -0.72066 -0.29814 -0.72118 -0.3 -0.7217 -0.30185 C -0.72257 -0.30439 -0.72378 -0.30694 -0.72465 -0.30949 C -0.72535 -0.31203 -0.72552 -0.31458 -0.72604 -0.31713 C -0.72674 -0.3206 -0.72951 -0.33032 -0.73021 -0.3324 C -0.73281 -0.33842 -0.73594 -0.34398 -0.73889 -0.34953 C -0.74062 -0.35277 -0.74271 -0.35578 -0.74462 -0.35902 C -0.75608 -0.37939 -0.7276 -0.33449 -0.75885 -0.38379 C -0.76024 -0.38588 -0.76146 -0.38819 -0.76319 -0.38958 C -0.76493 -0.39074 -0.76701 -0.39074 -0.76892 -0.39143 C -0.76927 -0.38958 -0.77083 -0.3875 -0.77031 -0.38564 C -0.7691 -0.38101 -0.75955 -0.36597 -0.75746 -0.36273 C -0.7533 -0.35694 -0.74896 -0.35115 -0.74462 -0.3456 C -0.73993 -0.33981 -0.73472 -0.33472 -0.73021 -0.32847 C -0.72604 -0.32268 -0.72292 -0.3155 -0.71892 -0.30949 C -0.70625 -0.29027 -0.69288 -0.27175 -0.68021 -0.25231 C -0.65052 -0.20601 -0.67743 -0.22245 -0.61736 -0.15162 C -0.60851 -0.14097 -0.59965 -0.13125 -0.59167 -0.11921 C -0.58819 -0.11388 -0.58524 -0.1074 -0.58177 -0.10208 C -0.5776 -0.09606 -0.57309 -0.09074 -0.56892 -0.08495 C -0.55816 -0.0699 -0.54809 -0.05439 -0.5375 -0.03935 C -0.53472 -0.03541 -0.53108 -0.0324 -0.52882 -0.02777 C -0.52691 -0.02407 -0.52552 -0.01967 -0.52309 -0.01643 C -0.475 0.05417 -0.50156 0.01528 -0.47465 0.04838 C -0.46059 0.06551 -0.44687 0.08264 -0.43316 0.09977 C -0.42969 0.10417 -0.42691 0.10926 -0.42309 0.1132 C -0.41424 0.12223 -0.41076 0.12524 -0.40035 0.13797 C -0.3526 0.19514 -0.42222 0.11575 -0.37743 0.16459 C -0.37587 0.16621 -0.375 0.16945 -0.37309 0.17037 C -0.36944 0.172 -0.36545 0.17153 -0.36163 0.17223 C -0.34062 0.15209 -0.36267 0.17153 -0.34167 0.15695 C -0.33576 0.15278 -0.33055 0.147 -0.32448 0.14352 C -0.31788 0.13982 -0.31042 0.13797 -0.30451 0.13218 C -0.3026 0.13033 -0.30087 0.12801 -0.29878 0.12639 C -0.29496 0.12338 -0.2842 0.1169 -0.28021 0.11505 C -0.27604 0.11297 -0.2717 0.11135 -0.26736 0.10926 C -0.25642 0.10394 -0.24549 0.09792 -0.23455 0.09213 C -0.23212 0.09098 -0.22969 0.09005 -0.22743 0.08843 C -0.21892 0.08172 -0.22292 0.0838 -0.21597 0.08079 C -0.21979 0.0794 -0.22361 0.07848 -0.22743 0.07686 C -0.23073 0.0757 -0.23403 0.07385 -0.23733 0.07315 C -0.2441 0.072 -0.25069 0.07176 -0.25746 0.0713 L -0.26458 0.06945 L -0.26458 0.06968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69" y="-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81481E-6 L 4.44444E-6 4.81481E-6 C -0.02604 0.02824 -0.00747 0.01065 -0.02222 0.02153 C -0.02465 0.02338 -0.02691 0.02592 -0.02952 0.02731 C -0.03386 0.02986 -0.03854 0.03079 -0.04271 0.03333 C -0.04531 0.03472 -0.04757 0.0375 -0.05018 0.03912 C -0.05382 0.04143 -0.05799 0.04282 -0.06181 0.04491 C -0.06528 0.04676 -0.06858 0.0493 -0.07222 0.05092 C -0.07604 0.05255 -0.08004 0.05347 -0.08386 0.05486 C -0.08733 0.05602 -0.0908 0.05717 -0.09427 0.0588 C -0.09827 0.06042 -0.10191 0.06319 -0.1059 0.06458 C -0.10938 0.06574 -0.11285 0.06574 -0.11632 0.06667 C -0.12118 0.06782 -0.12604 0.06944 -0.1309 0.0706 C -0.1349 0.0713 -0.13889 0.07199 -0.14271 0.07245 C -0.15382 0.07407 -0.16702 0.07523 -0.17795 0.07639 L -0.46927 0.0743 C -0.52274 0.07268 -0.57604 0.06528 -0.62952 0.06273 C -0.6941 0.05949 -0.75886 0.0588 -0.82361 0.05671 C -1.06406 0.06366 -1.20417 0.05185 -1.42049 0.09606 C -1.4974 0.11157 -1.58906 0.13634 -1.66163 0.18217 C -1.67795 0.19259 -1.69167 0.20856 -1.70573 0.22338 C -1.71094 0.22893 -1.71476 0.23634 -1.7191 0.24305 C -1.72118 0.2463 -1.72726 0.25579 -1.725 0.25278 C -1.66632 0.18125 -1.71337 0.20741 -1.59115 0.09606 L -1.39132 -0.08634 C -1.35243 -0.12107 -1.31424 -0.15718 -1.27361 -0.1882 C -1.19618 -0.24769 -1.11754 -0.3044 -1.04132 -0.36644 L -0.88247 -0.49607 C -0.87014 -0.48866 -0.84549 -0.49213 -0.84566 -0.47431 C -0.84618 -0.4162 -0.87118 -0.3632 -0.88386 -0.30764 C -0.89479 -0.25995 -0.9033 -0.21134 -0.91632 -0.16482 C -0.95052 -0.04051 -0.98299 0.08449 -1.01927 0.20764 C -1.05104 0.3162 -1.11424 0.50023 -1.15747 0.60393 C -1.19028 0.68241 -1.22674 0.75833 -1.26181 0.83518 C -1.26493 0.84213 -1.27691 0.85972 -1.27222 0.85486 C -1.23993 0.8206 -1.24618 0.8294 -1.21042 0.77454 C -1.17205 0.71551 -1.1349 0.65555 -1.09722 0.59606 C -0.92708 0.32801 -1.12344 0.64051 -0.95452 0.36065 C -0.9158 0.29676 -0.87604 0.23403 -0.83681 0.1706 C -0.83038 0.16018 -0.81771 0.13912 -0.81771 0.13912 C -0.81962 0.14954 -0.82153 0.16018 -0.82361 0.1706 C -0.83524 0.2287 -0.84757 0.28657 -0.85886 0.34491 C -0.86268 0.36435 -0.9125 0.64074 -0.91337 0.64491 C -0.92743 0.72662 -0.97344 0.96991 -0.95452 0.89005 C -0.94861 0.86528 -0.94323 0.84028 -0.93681 0.81551 C -0.89722 0.66366 -0.83125 0.43171 -0.79861 0.28217 C -0.78368 0.21342 -0.76354 0.12569 -0.75156 0.05486 C -0.72899 -0.07824 -0.71858 -0.09884 -0.73837 -0.05509 C -0.74427 -0.02176 -0.75052 0.01157 -0.7559 0.04491 C -0.76337 0.09051 -0.76823 0.13704 -0.77656 0.18217 C -0.80851 0.35625 -0.88924 0.68542 -0.92222 0.80579 C -0.94115 0.875 -0.96719 0.94051 -0.98976 1.00787 C -1.03386 1.00255 -1.09931 1.04259 -1.12222 0.99213 C -1.14792 0.93542 -1.09358 0.86481 -1.08386 0.8 C -1.00781 0.29282 -1.1224 1.06505 -1.03976 0.47454 C -1.03195 0.41805 -1.02014 0.3625 -1.01337 0.30579 C -1.00208 0.21273 -0.99462 0.11875 -0.98542 0.02546 C -0.9849 -0.00718 -0.96007 -0.08009 -0.98386 -0.07269 C -0.9875 -0.07153 -1.0842 0.15417 -1.08542 0.15671 C -1.10208 0.19421 -1.21024 0.42963 -1.22518 0.45671 C -1.44566 0.86204 -1.35365 0.73611 -1.46163 0.88032 C -1.45695 0.78611 -1.46129 0.83148 -1.40573 0.65671 C -1.37691 0.56528 -1.35035 0.475 -1.31337 0.38819 C -1.27066 0.28796 -1.22448 0.19051 -1.17952 0.09213 C -1.13611 -0.00255 -1.17309 0.08495 -1.15156 0.03333 C -1.1467 0.03449 -1.14149 0.03449 -1.13681 0.03727 C -1.10347 0.05671 -1.08941 0.07616 -1.05886 0.10764 C -1.03229 0.13518 -1.05799 0.10694 -1.03542 0.13727 C -1.03212 0.14143 -1.02813 0.14444 -1.02518 0.14884 C -1.02014 0.15602 -1.00417 0.18426 -0.99427 0.19606 C -0.99288 0.19745 -0.99132 0.19861 -0.98976 0.2 L -0.98542 0.2294 C -0.98386 0.23912 -0.98195 0.24884 -0.9809 0.2588 C -0.97188 0.35741 -0.975 0.31227 -0.97066 0.39398 C -0.96979 0.44005 -0.96927 0.47824 -0.96771 0.52338 C -0.96736 0.53449 -0.96632 0.55671 -0.96632 0.55671 L -0.97795 0.55671 " pathEditMode="relative" ptsTypes="AAAAAAAAAAAAAAAAAAAAAAAAAAA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石虎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hlinkClick r:id="rId2"/>
              </a:rPr>
              <a:t>http://newweb.zoo.gov.tw/Pager/Show/ZooData_Ihttp://newweb.zoo.gov.tw/Pager/Show/ZooData_Index_Show.aspx?Animal_ID=11ndex_Show.aspx?Animal_ID=10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1525" y="2317706"/>
            <a:ext cx="3444539" cy="310922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351153" y="3044280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>
                <a:solidFill>
                  <a:prstClr val="black"/>
                </a:solidFill>
                <a:latin typeface="Calibri Light" panose="020F0302020204030204"/>
                <a:cs typeface="+mj-cs"/>
              </a:rPr>
              <a:t>臺灣雲豹</a:t>
            </a:r>
            <a:endParaRPr lang="zh-TW" altLang="en-US" dirty="0"/>
          </a:p>
        </p:txBody>
      </p:sp>
      <p:sp>
        <p:nvSpPr>
          <p:cNvPr id="5" name="動作按鈕: 起點 4">
            <a:hlinkClick r:id="" action="ppaction://hlinkshowjump?jump=endshow" highlightClick="1">
              <a:snd r:embed="rId4" name="applause.wav"/>
            </a:hlinkClick>
          </p:cNvPr>
          <p:cNvSpPr/>
          <p:nvPr/>
        </p:nvSpPr>
        <p:spPr>
          <a:xfrm>
            <a:off x="3827417" y="5199017"/>
            <a:ext cx="1358537" cy="97794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動作按鈕: 說明 6">
            <a:hlinkClick r:id="" action="ppaction://noaction" highlightClick="1"/>
          </p:cNvPr>
          <p:cNvSpPr/>
          <p:nvPr/>
        </p:nvSpPr>
        <p:spPr>
          <a:xfrm>
            <a:off x="6492240" y="5426934"/>
            <a:ext cx="1016290" cy="709995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動作按鈕: 說明 7">
            <a:hlinkClick r:id="" action="ppaction://hlinkshowjump?jump=nextslide" highlightClick="1">
              <a:snd r:embed="rId5" name="laser.wav"/>
            </a:hlinkClick>
          </p:cNvPr>
          <p:cNvSpPr/>
          <p:nvPr/>
        </p:nvSpPr>
        <p:spPr>
          <a:xfrm>
            <a:off x="6622869" y="4402183"/>
            <a:ext cx="783771" cy="67926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20728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5.18519E-6 L 4.44444E-6 -5.18519E-6 C 0.00104 0.00763 0.0026 0.01527 0.00295 0.02291 C 0.00312 0.028 0.00225 0.0331 0.00139 0.03819 C 4.44444E-6 0.04745 -0.00365 0.06087 -0.00712 0.06874 C -0.01007 0.07522 -0.01354 0.08147 -0.01719 0.08772 C -0.02084 0.09421 -0.02448 0.10069 -0.02847 0.10671 C -0.03733 0.1199 -0.04948 0.13425 -0.0599 0.1449 C -0.07709 0.1618 -0.09306 0.17522 -0.11285 0.1868 C -0.12535 0.19397 -0.13802 0.20115 -0.15139 0.20578 C -0.16632 0.21087 -0.18177 0.21296 -0.19705 0.21527 C -0.21563 0.21805 -0.2342 0.21944 -0.25278 0.22106 C -0.27465 0.22268 -0.2967 0.2236 -0.31858 0.22476 C -0.37188 0.22291 -0.42535 0.22291 -0.47865 0.21897 C -0.50625 0.21712 -0.53386 0.21249 -0.56146 0.20763 C -0.62761 0.19606 -0.6717 0.18541 -0.73577 0.16388 C -0.7849 0.14722 -0.84393 0.12407 -0.8915 0.09907 C -0.91563 0.08634 -0.93959 0.07245 -0.96285 0.05717 C -0.98334 0.04374 -1.00313 0.0287 -1.02292 0.01342 C -1.03993 0.00022 -1.05695 -0.01297 -1.07275 -0.02848 C -1.09011 -0.04561 -1.12153 -0.08866 -1.1342 -0.11228 C -1.14445 -0.13149 -1.15139 -0.15603 -1.15556 -0.17894 C -1.15799 -0.19214 -1.15938 -0.20556 -1.16129 -0.21899 C -1.15556 -0.2514 -1.15295 -0.28496 -1.1441 -0.31598 C -1.13768 -0.3389 -1.10365 -0.36575 -1.09132 -0.37315 C -1.06198 -0.39098 -1.03021 -0.39769 -0.99861 -0.40186 C -0.98056 -0.40417 -0.96233 -0.4044 -0.94427 -0.40556 C -0.91233 -0.40302 -0.88004 -0.40603 -0.84861 -0.39792 C -0.79653 -0.38473 -0.77934 -0.37431 -0.74861 -0.33311 C -0.74097 -0.32315 -0.73316 -0.31297 -0.72709 -0.30093 C -0.71528 -0.27663 -0.71059 -0.25163 -0.70434 -0.22478 C -0.70278 -0.20695 -0.70104 -0.18913 -0.7 -0.1713 C -0.69688 -0.11204 -0.69931 -0.04792 -0.70434 0.00948 C -0.70625 0.03217 -0.71059 0.05462 -0.7158 0.07615 C -0.72934 0.13333 -0.75104 0.21504 -0.77431 0.27245 C -0.7816 0.29027 -0.78993 0.30717 -0.79861 0.32384 C -0.80521 0.33634 -0.8125 0.34837 -0.81997 0.35995 C -0.83559 0.38402 -0.84288 0.39397 -0.86007 0.41134 C -0.86858 0.42013 -0.87674 0.42823 -0.88715 0.4324 C -0.8908 0.43379 -0.89479 0.43356 -0.89861 0.43425 C -0.90486 0.43171 -0.91181 0.43171 -0.91719 0.42661 C -0.92327 0.42106 -0.92726 0.41203 -0.93143 0.40393 C -0.94063 0.38587 -0.95 0.36805 -0.95712 0.3486 C -0.97709 0.29467 -0.99028 0.23564 -1 0.17708 C -1.0059 0.14189 -1.00955 0.10601 -1.01424 0.0706 C -1.01806 -0.06598 -1.0257 -0.07362 -0.97865 -0.23427 C -0.96893 -0.26737 -0.9507 -0.29538 -0.93281 -0.32177 C -0.89722 -0.37431 -0.83889 -0.42732 -0.78993 -0.45325 C -0.76025 -0.46876 -0.72882 -0.47871 -0.69722 -0.48542 C -0.6599 -0.49329 -0.62188 -0.49306 -0.5842 -0.49677 C -0.54531 -0.49491 -0.5059 -0.49746 -0.46719 -0.49098 C -0.39236 -0.47848 -0.31302 -0.4426 -0.24427 -0.40371 C -0.18073 -0.3676 -0.12136 -0.32663 -0.06858 -0.26667 C -0.0158 -0.20672 -0.01181 -0.18774 0.02153 -0.11621 C 0.03333 -0.05718 0.04375 -0.02663 0.0401 0.03425 C 0.03715 0.08055 0.01805 0.14097 0.00434 0.18101 C -0.00573 0.21018 -0.01545 0.23981 -0.02847 0.26666 C -0.04045 0.29143 -0.05521 0.31342 -0.06997 0.33518 C -0.11476 0.40138 -0.12639 0.41226 -0.18143 0.46087 C -0.20382 0.48078 -0.22535 0.50347 -0.25 0.51805 C -0.30434 0.55046 -0.36025 0.5787 -0.41719 0.60185 C -0.44445 0.61296 -0.47327 0.61458 -0.50139 0.62083 C -0.55382 0.61643 -0.60695 0.62013 -0.65851 0.60763 C -0.68646 0.60092 -0.71198 0.58124 -0.73715 0.56388 C -0.78212 0.53286 -0.8434 0.47522 -0.87709 0.42476 C -0.92413 0.35439 -0.95556 0.27823 -0.98004 0.1905 C -0.99236 0.14652 -1 0.10046 -1.01007 0.05532 C -1.01459 -0.00024 -1.02969 -0.12153 -1.0158 -0.17894 C -0.99983 -0.24491 -0.97483 -0.30695 -0.94722 -0.36552 C -0.93386 -0.39376 -0.91406 -0.41598 -0.89427 -0.43612 C -0.85434 -0.47663 -0.80747 -0.50371 -0.75851 -0.51783 C -0.73507 -0.52454 -0.71094 -0.52524 -0.68715 -0.52917 C -0.64757 -0.52524 -0.60764 -0.52686 -0.56858 -0.51783 C -0.55035 -0.51343 -0.53386 -0.49978 -0.51719 -0.48913 C -0.50156 -0.4794 -0.48594 -0.46922 -0.47136 -0.45695 C -0.46007 -0.44723 -0.44965 -0.43542 -0.43993 -0.42269 C -0.42518 -0.40348 -0.40816 -0.37084 -0.39566 -0.34839 C -0.39045 -0.32686 -0.38125 -0.30626 -0.38004 -0.2838 L -0.3757 -0.20741 C -0.37622 -0.20047 -0.37587 -0.19329 -0.37709 -0.18658 C -0.38611 -0.13728 -0.38125 -0.16621 -0.38993 -0.14283 C -0.39063 -0.14098 -0.39063 -0.13866 -0.3915 -0.13704 C -0.39254 -0.13473 -0.39445 -0.13334 -0.39566 -0.13126 C -0.39688 -0.12964 -0.3974 -0.12732 -0.39861 -0.1257 C -0.39983 -0.12408 -0.40156 -0.12315 -0.40278 -0.12177 C -0.40764 -0.1169 -0.41233 -0.11158 -0.41719 -0.10649 C -0.41893 -0.10464 -0.42118 -0.10302 -0.42292 -0.10093 C -0.42518 -0.09769 -0.42743 -0.09445 -0.43004 -0.09144 C -0.43229 -0.08866 -0.43507 -0.08658 -0.43715 -0.0838 C -0.44358 -0.07454 -0.44861 -0.06343 -0.45573 -0.0551 C -0.46007 -0.05001 -0.46459 -0.04538 -0.46858 -0.03982 C -0.47691 -0.02894 -0.48646 -0.01251 -0.49288 -5.18519E-6 C -0.50365 0.02083 -0.51511 0.04097 -0.52431 0.06296 C -0.52674 0.06874 -0.52882 0.07453 -0.53143 0.08009 C -0.53403 0.08541 -0.5375 0.08981 -0.53993 0.09536 C -0.5474 0.1118 -0.54775 0.11481 -0.55139 0.12962 L -0.55434 0.14097 L -0.55573 0.14675 C -0.55521 0.17013 -0.55434 0.19374 -0.55434 0.21712 L -0.55434 0.21712 C -0.63056 0.19374 -0.57986 0.21134 -0.70573 0.15254 L -0.78715 0.11435 C -0.84584 0.08634 -0.88386 0.06643 -0.94288 0.04004 C -0.96511 0.03009 -0.98802 0.02245 -1.01007 0.01157 C -1.02674 0.00323 -1.04323 -0.00556 -1.0599 -0.0132 C -1.07847 -0.022 -1.12518 -0.03751 -1.13993 -0.05718 C -1.14271 -0.06089 -1.14566 -0.06436 -1.14844 -0.06853 C -1.14966 -0.07015 -1.15035 -0.07246 -1.15122 -0.07431 C -1.15261 -0.07686 -1.15417 -0.07917 -1.15556 -0.08172 C -1.1566 -0.08635 -1.15816 -0.09052 -1.15851 -0.09515 C -1.15955 -0.10903 -1.16059 -0.12315 -1.1599 -0.13704 C -1.15781 -0.17501 -1.14601 -0.20973 -1.13125 -0.2419 C -1.10035 -0.30903 -1.079 -0.33728 -1.03281 -0.38658 C -0.95452 -0.46991 -0.88802 -0.51922 -0.78577 -0.56528 C -0.72865 -0.59121 -0.68386 -0.61644 -0.62431 -0.6264 C -0.59167 -0.63172 -0.55851 -0.63126 -0.5257 -0.6338 C -0.5158 -0.63149 -0.50764 -0.63195 -0.5 -0.62246 C -0.49653 -0.61806 -0.49427 -0.61228 -0.4915 -0.60718 C -0.48143 -0.56737 -0.4882 -0.59792 -0.48004 -0.54052 C -0.47674 -0.51829 -0.47327 -0.49607 -0.46997 -0.47385 C -0.46615 -0.36945 -0.46389 -0.36552 -0.47431 -0.23427 C -0.47674 -0.20325 -0.47952 -0.172 -0.48715 -0.14283 C -0.50261 -0.08334 -0.52222 -0.02593 -0.54288 0.03055 C -0.55278 0.05786 -0.56476 0.08448 -0.57865 0.10856 C -0.61337 0.16921 -0.64097 0.21365 -0.68281 0.25717 C -0.69011 0.26481 -0.69775 0.27198 -0.70573 0.27823 C -0.71198 0.28286 -0.7191 0.28564 -0.7257 0.28958 C -0.72761 0.28703 -0.73004 0.28495 -0.73143 0.28194 C -0.76875 0.19884 -0.75243 0.11597 -0.76007 0.00763 C -0.75764 -0.02917 -0.75834 -0.06644 -0.75278 -0.10278 C -0.72761 -0.27084 -0.66163 -0.34723 -0.55278 -0.47778 C -0.51771 -0.51991 -0.41285 -0.54445 -0.36997 -0.55765 C -0.25382 -0.55348 -0.24115 -0.57825 -0.16146 -0.51968 C -0.15139 -0.51228 -0.14323 -0.5007 -0.1342 -0.49098 C -0.12709 -0.47593 -0.11719 -0.46251 -0.11285 -0.44561 C -0.08316 -0.32848 -0.09167 -0.24468 -0.10139 -0.11413 C -0.10313 -0.09121 -0.10938 -0.06899 -0.11563 -0.04746 C -0.12188 -0.02663 -0.14618 0.05138 -0.16424 0.08587 C -0.16858 0.09397 -0.17361 0.10115 -0.17847 0.10856 C -0.18663 0.12083 -0.18455 0.11828 -0.19288 0.12384 C -0.22431 0.12291 -0.26233 0.11689 -0.29427 0.12962 C -0.30156 0.1324 -0.30729 0.14073 -0.31424 0.1449 C -0.32014 0.14837 -0.32674 0.14953 -0.33281 0.15254 C -0.33959 0.15578 -0.34601 0.16064 -0.35278 0.16388 C -0.36007 0.16735 -0.37344 0.17106 -0.38143 0.17337 C -0.39618 0.17222 -0.41094 0.17129 -0.4257 0.16967 C -0.45035 0.16666 -0.43715 0.16712 -0.45712 0.15995 C -0.4599 0.15902 -0.46285 0.15856 -0.46563 0.1581 C -0.47604 0.15624 -0.48525 0.15555 -0.49566 0.15439 C -0.49705 0.1537 -0.49844 0.15254 -0.5 0.15254 C -0.5184 0.15254 -0.51563 0.15185 -0.5257 0.15624 C -0.52761 0.15879 -0.52969 0.1611 -0.53143 0.16388 C -0.53299 0.1662 -0.53386 0.16944 -0.53577 0.17152 C -0.53733 0.17337 -0.53959 0.17407 -0.5415 0.17522 C -0.54375 0.17916 -0.54601 0.1831 -0.54861 0.1868 C -0.54983 0.18865 -0.55156 0.19027 -0.55278 0.19235 C -0.56094 0.20532 -0.55261 0.19397 -0.55712 0.19999 L -0.55712 0.19999 C -0.68698 0.20647 -0.60868 0.20717 -0.7915 0.18286 C -0.80243 0.17708 -0.81441 0.17407 -0.82431 0.16573 C -0.8592 0.13657 -0.88386 0.10555 -0.90851 0.06296 C -0.94202 0.00532 -0.96545 -0.04468 -0.99011 -0.11042 C -1.02066 -0.19214 -1.05521 -0.272 -1.07847 -0.35788 C -1.10556 -0.45834 -1.11719 -0.56829 -1.1599 -0.65857 C -1.17847 -0.69792 -1.25052 -0.77686 -1.21563 -0.77686 C -0.97292 -0.77616 -0.73386 -0.69677 -0.49288 -0.65672 C -0.32136 -0.56343 -0.14809 -0.47593 0.02153 -0.37709 C 0.11927 -0.31991 0.23663 -0.29329 0.30868 -0.18843 C 0.37621 -0.09005 0.37621 0.06296 0.41007 0.18865 C 0.40434 0.3537 0.50989 0.62939 0.39288 0.68379 C -0.08056 0.90347 -0.67639 0.67152 -1.15122 0.52754 C -1.32795 0.34305 -1.39636 0.35647 -1.45278 0.14675 C -1.46111 0.1155 -1.46424 0.08194 -1.46997 0.04953 C -1.46615 -0.01019 -1.4717 -0.07223 -1.45851 -0.1294 C -1.44063 -0.20672 -1.39306 -0.28079 -1.3342 -0.30649 C -1.31511 -0.31482 -1.2941 -0.30788 -1.27413 -0.30857 C -1.26424 -0.30348 -1.25365 -0.29978 -1.2441 -0.29329 C -1.1941 -0.25834 -1.19288 -0.2264 -1.15278 -0.15047 C -1.14931 -0.13635 -1.14427 -0.12292 -1.14271 -0.10857 C -1.13993 -0.08195 -1.13993 -0.00903 -1.14705 0.01921 C -1.15243 0.04027 -1.16198 0.05948 -1.17136 0.07823 C -1.17587 0.08749 -1.1816 0.09652 -1.18837 0.103 C -1.22518 0.13749 -1.22518 0.1324 -1.26424 0.14097 C -1.2974 0.13472 -1.28472 0.14073 -1.30851 0.04953 C -1.31059 0.0412 -1.31511 -0.05695 -1.31563 -0.06667 C -1.30851 -0.11112 -1.30365 -0.15626 -1.2941 -0.20001 C -1.29219 -0.20903 -1.28716 -0.21714 -1.28125 -0.22269 C -1.26962 -0.23403 -1.25625 -0.2426 -1.24271 -0.24931 C -1.23733 -0.25209 -1.23125 -0.2507 -1.22552 -0.2514 L -1.17136 -0.23218 C -1.14462 -0.22246 -1.14393 -0.21783 -1.10851 -0.2095 C -1.07535 -0.20163 -1.04219 -0.19422 -1.00868 -0.19028 C -0.98386 -0.18774 -0.99722 -0.1889 -0.96858 -0.18658 C -0.96667 -0.18589 -0.96476 -0.18519 -0.96285 -0.18473 C -0.96007 -0.1838 -0.95695 -0.1845 -0.95434 -0.18288 C -0.95191 -0.18126 -0.95018 -0.17802 -0.94861 -0.17524 C -0.94115 -0.16089 -0.93386 -0.1463 -0.92709 -0.13126 C -0.84566 0.05069 -0.95538 -0.18126 -0.85 0.04004 C -0.84636 0.04768 -0.84271 0.05555 -0.83854 0.06296 L -0.80851 0.1162 C -0.80608 0.1206 -0.80434 0.12569 -0.80139 0.12962 C -0.8 0.13147 -0.79913 0.13472 -0.79722 0.13518 C -0.79115 0.13726 -0.78472 0.13657 -0.77865 0.13726 C -0.7533 0.14282 -0.78195 0.13726 -0.72431 0.13726 C -0.71285 0.13726 -0.70139 0.13842 -0.68993 0.13911 C -0.65209 0.15416 -0.66424 0.14722 -0.62292 0.17522 C -0.60747 0.18564 -0.59236 0.19675 -0.57709 0.20763 C -0.57275 0.21064 -0.56771 0.21249 -0.56424 0.21712 C -0.56059 0.22222 -0.55122 0.23495 -0.54722 0.23819 C -0.54323 0.2412 -0.53854 0.24212 -0.5342 0.24374 C -0.52761 0.24629 -0.52049 0.24722 -0.51424 0.25138 C -0.50538 0.2574 -0.51059 0.25416 -0.49861 0.26087 C -0.50122 0.25022 -0.49931 0.25347 -0.51285 0.24768 C -0.52344 0.24328 -0.53264 0.24097 -0.54288 0.23819 C -0.54427 0.23634 -0.54566 0.23425 -0.54722 0.2324 C -0.54844 0.23101 -0.55139 0.2287 -0.55139 0.2287 L -0.56997 0.22476 " pathEditMode="relative" ptsTypes="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</TotalTime>
  <Words>83</Words>
  <Application>Microsoft Office PowerPoint</Application>
  <PresentationFormat>如螢幕大小 (4:3)</PresentationFormat>
  <Paragraphs>16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6" baseType="lpstr">
      <vt:lpstr>文鼎俏黑體P</vt:lpstr>
      <vt:lpstr>新細明體</vt:lpstr>
      <vt:lpstr>Arial</vt:lpstr>
      <vt:lpstr>Calibri</vt:lpstr>
      <vt:lpstr>Calibri Light</vt:lpstr>
      <vt:lpstr>Office 佈景主題</vt:lpstr>
      <vt:lpstr>動物介紹</vt:lpstr>
      <vt:lpstr>PowerPoint 簡報</vt:lpstr>
      <vt:lpstr>PowerPoint 簡報</vt:lpstr>
      <vt:lpstr>PowerPoint 簡報</vt:lpstr>
      <vt:lpstr>十股</vt:lpstr>
      <vt:lpstr>臺灣雲豹</vt:lpstr>
      <vt:lpstr>白犀牛</vt:lpstr>
      <vt:lpstr>國王企鵝</vt:lpstr>
      <vt:lpstr>石虎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動物介紹</dc:title>
  <dc:creator>Windows 使用者</dc:creator>
  <cp:lastModifiedBy>Windows 使用者</cp:lastModifiedBy>
  <cp:revision>11</cp:revision>
  <dcterms:created xsi:type="dcterms:W3CDTF">2019-12-31T01:03:06Z</dcterms:created>
  <dcterms:modified xsi:type="dcterms:W3CDTF">2020-01-14T01:18:58Z</dcterms:modified>
</cp:coreProperties>
</file>