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41" d="100"/>
          <a:sy n="41" d="100"/>
        </p:scale>
        <p:origin x="2250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5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985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07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63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431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946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3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19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79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493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895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3DBB9-DEFE-4934-8F35-766E576EF96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E4EA3-350A-4E2A-A44E-11A158185E6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34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rgbClr val="0070C0"/>
            </a:gs>
            <a:gs pos="34000">
              <a:srgbClr val="FFFF00"/>
            </a:gs>
            <a:gs pos="0">
              <a:srgbClr val="FF0000"/>
            </a:gs>
            <a:gs pos="15000">
              <a:srgbClr val="FFC000"/>
            </a:gs>
            <a:gs pos="49000">
              <a:srgbClr val="92D050"/>
            </a:gs>
            <a:gs pos="79000">
              <a:srgbClr val="002060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製作人；阿澧</a:t>
            </a:r>
            <a:endParaRPr lang="zh-TW" altLang="en-US" dirty="0"/>
          </a:p>
        </p:txBody>
      </p:sp>
      <p:pic>
        <p:nvPicPr>
          <p:cNvPr id="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037" y="-225395"/>
            <a:ext cx="1514475" cy="2362200"/>
          </a:xfrm>
          <a:prstGeom prst="rect">
            <a:avLst/>
          </a:prstGeom>
        </p:spPr>
      </p:pic>
      <p:pic>
        <p:nvPicPr>
          <p:cNvPr id="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8135" y="133321"/>
            <a:ext cx="1514475" cy="2362200"/>
          </a:xfrm>
          <a:prstGeom prst="rect">
            <a:avLst/>
          </a:prstGeom>
        </p:spPr>
      </p:pic>
      <p:pic>
        <p:nvPicPr>
          <p:cNvPr id="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4830" y="2958380"/>
            <a:ext cx="1514475" cy="2362200"/>
          </a:xfrm>
          <a:prstGeom prst="rect">
            <a:avLst/>
          </a:prstGeom>
        </p:spPr>
      </p:pic>
      <p:pic>
        <p:nvPicPr>
          <p:cNvPr id="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642" y="4384463"/>
            <a:ext cx="1514475" cy="2362200"/>
          </a:xfrm>
          <a:prstGeom prst="rect">
            <a:avLst/>
          </a:prstGeom>
        </p:spPr>
      </p:pic>
      <p:pic>
        <p:nvPicPr>
          <p:cNvPr id="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9393" y="6018729"/>
            <a:ext cx="1514475" cy="2362200"/>
          </a:xfrm>
          <a:prstGeom prst="rect">
            <a:avLst/>
          </a:prstGeom>
        </p:spPr>
      </p:pic>
      <p:pic>
        <p:nvPicPr>
          <p:cNvPr id="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444" y="4307087"/>
            <a:ext cx="1514475" cy="2362200"/>
          </a:xfrm>
          <a:prstGeom prst="rect">
            <a:avLst/>
          </a:prstGeom>
        </p:spPr>
      </p:pic>
      <p:pic>
        <p:nvPicPr>
          <p:cNvPr id="1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0397" y="5009280"/>
            <a:ext cx="1514475" cy="2362200"/>
          </a:xfrm>
          <a:prstGeom prst="rect">
            <a:avLst/>
          </a:prstGeom>
        </p:spPr>
      </p:pic>
      <p:pic>
        <p:nvPicPr>
          <p:cNvPr id="1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5779" y="1678807"/>
            <a:ext cx="1514475" cy="2362200"/>
          </a:xfrm>
          <a:prstGeom prst="rect">
            <a:avLst/>
          </a:prstGeom>
        </p:spPr>
      </p:pic>
      <p:pic>
        <p:nvPicPr>
          <p:cNvPr id="1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806" y="4939660"/>
            <a:ext cx="1514475" cy="2362200"/>
          </a:xfrm>
          <a:prstGeom prst="rect">
            <a:avLst/>
          </a:prstGeom>
        </p:spPr>
      </p:pic>
      <p:pic>
        <p:nvPicPr>
          <p:cNvPr id="1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6142" y="5508399"/>
            <a:ext cx="1514475" cy="2362200"/>
          </a:xfrm>
          <a:prstGeom prst="rect">
            <a:avLst/>
          </a:prstGeom>
        </p:spPr>
      </p:pic>
      <p:pic>
        <p:nvPicPr>
          <p:cNvPr id="1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6719" y="5341841"/>
            <a:ext cx="1514475" cy="2362200"/>
          </a:xfrm>
          <a:prstGeom prst="rect">
            <a:avLst/>
          </a:prstGeom>
        </p:spPr>
      </p:pic>
      <p:pic>
        <p:nvPicPr>
          <p:cNvPr id="1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6847" y="5204402"/>
            <a:ext cx="1514475" cy="2362200"/>
          </a:xfrm>
          <a:prstGeom prst="rect">
            <a:avLst/>
          </a:prstGeom>
        </p:spPr>
      </p:pic>
      <p:pic>
        <p:nvPicPr>
          <p:cNvPr id="1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8194" y="2827889"/>
            <a:ext cx="1514475" cy="2362200"/>
          </a:xfrm>
          <a:prstGeom prst="rect">
            <a:avLst/>
          </a:prstGeom>
        </p:spPr>
      </p:pic>
      <p:pic>
        <p:nvPicPr>
          <p:cNvPr id="1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1313" y="4861111"/>
            <a:ext cx="1514475" cy="2362200"/>
          </a:xfrm>
          <a:prstGeom prst="rect">
            <a:avLst/>
          </a:prstGeom>
        </p:spPr>
      </p:pic>
      <p:pic>
        <p:nvPicPr>
          <p:cNvPr id="1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666" y="4634342"/>
            <a:ext cx="1514475" cy="2362200"/>
          </a:xfrm>
          <a:prstGeom prst="rect">
            <a:avLst/>
          </a:prstGeom>
        </p:spPr>
      </p:pic>
      <p:pic>
        <p:nvPicPr>
          <p:cNvPr id="1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311" y="662476"/>
            <a:ext cx="1514475" cy="2362200"/>
          </a:xfrm>
          <a:prstGeom prst="rect">
            <a:avLst/>
          </a:prstGeom>
        </p:spPr>
      </p:pic>
      <p:pic>
        <p:nvPicPr>
          <p:cNvPr id="2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889" y="1314421"/>
            <a:ext cx="1514475" cy="2362200"/>
          </a:xfrm>
          <a:prstGeom prst="rect">
            <a:avLst/>
          </a:prstGeom>
        </p:spPr>
      </p:pic>
      <p:pic>
        <p:nvPicPr>
          <p:cNvPr id="2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584" y="4181399"/>
            <a:ext cx="1514475" cy="2362200"/>
          </a:xfrm>
          <a:prstGeom prst="rect">
            <a:avLst/>
          </a:prstGeom>
        </p:spPr>
      </p:pic>
      <p:pic>
        <p:nvPicPr>
          <p:cNvPr id="2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1725" y="-563515"/>
            <a:ext cx="1514475" cy="2362200"/>
          </a:xfrm>
          <a:prstGeom prst="rect">
            <a:avLst/>
          </a:prstGeom>
        </p:spPr>
      </p:pic>
      <p:pic>
        <p:nvPicPr>
          <p:cNvPr id="2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01" y="-272608"/>
            <a:ext cx="1514475" cy="2362200"/>
          </a:xfrm>
          <a:prstGeom prst="rect">
            <a:avLst/>
          </a:prstGeom>
        </p:spPr>
      </p:pic>
      <p:pic>
        <p:nvPicPr>
          <p:cNvPr id="2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118" y="-261801"/>
            <a:ext cx="1514475" cy="2362200"/>
          </a:xfrm>
          <a:prstGeom prst="rect">
            <a:avLst/>
          </a:prstGeom>
        </p:spPr>
      </p:pic>
      <p:pic>
        <p:nvPicPr>
          <p:cNvPr id="2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446" y="5454747"/>
            <a:ext cx="1514475" cy="2362200"/>
          </a:xfrm>
          <a:prstGeom prst="rect">
            <a:avLst/>
          </a:prstGeom>
        </p:spPr>
      </p:pic>
      <p:pic>
        <p:nvPicPr>
          <p:cNvPr id="2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2414" y="3024038"/>
            <a:ext cx="1514475" cy="2362200"/>
          </a:xfrm>
          <a:prstGeom prst="rect">
            <a:avLst/>
          </a:prstGeom>
        </p:spPr>
      </p:pic>
      <p:pic>
        <p:nvPicPr>
          <p:cNvPr id="2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85232" y="318211"/>
            <a:ext cx="5272270" cy="8223415"/>
          </a:xfrm>
          <a:prstGeom prst="rect">
            <a:avLst/>
          </a:prstGeom>
        </p:spPr>
      </p:pic>
      <p:pic>
        <p:nvPicPr>
          <p:cNvPr id="2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172" y="-590979"/>
            <a:ext cx="1514475" cy="2362200"/>
          </a:xfrm>
          <a:prstGeom prst="rect">
            <a:avLst/>
          </a:prstGeom>
        </p:spPr>
      </p:pic>
      <p:pic>
        <p:nvPicPr>
          <p:cNvPr id="2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503" y="-498904"/>
            <a:ext cx="1514475" cy="2362200"/>
          </a:xfrm>
          <a:prstGeom prst="rect">
            <a:avLst/>
          </a:prstGeom>
        </p:spPr>
      </p:pic>
      <p:pic>
        <p:nvPicPr>
          <p:cNvPr id="3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2036" y="-599281"/>
            <a:ext cx="1514475" cy="2362200"/>
          </a:xfrm>
          <a:prstGeom prst="rect">
            <a:avLst/>
          </a:prstGeom>
        </p:spPr>
      </p:pic>
      <p:pic>
        <p:nvPicPr>
          <p:cNvPr id="3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5612" y="4894127"/>
            <a:ext cx="1514475" cy="2362200"/>
          </a:xfrm>
          <a:prstGeom prst="rect">
            <a:avLst/>
          </a:prstGeom>
        </p:spPr>
      </p:pic>
      <p:pic>
        <p:nvPicPr>
          <p:cNvPr id="3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765" y="-795733"/>
            <a:ext cx="1514475" cy="2362200"/>
          </a:xfrm>
          <a:prstGeom prst="rect">
            <a:avLst/>
          </a:prstGeom>
        </p:spPr>
      </p:pic>
      <p:pic>
        <p:nvPicPr>
          <p:cNvPr id="3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0363" y="-370466"/>
            <a:ext cx="1514475" cy="2362200"/>
          </a:xfrm>
          <a:prstGeom prst="rect">
            <a:avLst/>
          </a:prstGeom>
        </p:spPr>
      </p:pic>
      <p:pic>
        <p:nvPicPr>
          <p:cNvPr id="3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336" y="1273598"/>
            <a:ext cx="1514475" cy="2362200"/>
          </a:xfrm>
          <a:prstGeom prst="rect">
            <a:avLst/>
          </a:prstGeom>
        </p:spPr>
      </p:pic>
      <p:pic>
        <p:nvPicPr>
          <p:cNvPr id="3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4779" y="1217705"/>
            <a:ext cx="1514475" cy="2362200"/>
          </a:xfrm>
          <a:prstGeom prst="rect">
            <a:avLst/>
          </a:prstGeom>
        </p:spPr>
      </p:pic>
      <p:pic>
        <p:nvPicPr>
          <p:cNvPr id="3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886" y="2439265"/>
            <a:ext cx="1514475" cy="2362200"/>
          </a:xfrm>
          <a:prstGeom prst="rect">
            <a:avLst/>
          </a:prstGeom>
        </p:spPr>
      </p:pic>
      <p:pic>
        <p:nvPicPr>
          <p:cNvPr id="3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7861" y="2283743"/>
            <a:ext cx="1514475" cy="2362200"/>
          </a:xfrm>
          <a:prstGeom prst="rect">
            <a:avLst/>
          </a:prstGeom>
        </p:spPr>
      </p:pic>
      <p:pic>
        <p:nvPicPr>
          <p:cNvPr id="3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5352" y="2046640"/>
            <a:ext cx="1514475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64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15 0.38241 L 0.11215 0.38264 C 0.10972 0.37801 0.10712 0.37384 0.10486 0.36921 C 0.10382 0.36667 0.10295 0.36412 0.10209 0.36157 C 0.10139 0.35972 0.10156 0.35741 0.1007 0.35579 C 0.09775 0.35093 0.09462 0.34607 0.09063 0.34259 C 0.08472 0.33727 0.08299 0.3338 0.07639 0.33287 C 0.06823 0.33194 0.06025 0.33171 0.05209 0.33102 C 0.04601 0.32917 0.04167 0.32732 0.0349 0.32732 C 0.0316 0.32732 0.0283 0.32847 0.025 0.32917 C 0.01511 0.33357 0.02709 0.32755 0.01493 0.33681 C 0.01354 0.33773 0.01198 0.33773 0.01059 0.33866 C 0.00903 0.33982 0.00781 0.34144 0.00643 0.34259 C 0.00504 0.34329 0.00347 0.34352 0.00209 0.34444 C -0.00903 0.35185 0.00434 0.34537 -0.00642 0.35 C -0.00833 0.35208 -0.01041 0.3537 -0.01215 0.35579 C -0.02187 0.3669 -0.01128 0.35694 -0.02083 0.36528 C -0.02274 0.36921 -0.02569 0.37222 -0.02656 0.37685 C -0.03003 0.39537 -0.02569 0.37222 -0.02934 0.39398 C -0.02986 0.39653 -0.02986 0.39931 -0.03073 0.40162 C -0.03177 0.40394 -0.03368 0.40532 -0.03507 0.40718 C -0.03611 0.40972 -0.0368 0.4125 -0.03802 0.41482 C -0.04062 0.42014 -0.04444 0.42454 -0.04653 0.43009 C -0.04739 0.43264 -0.04861 0.43519 -0.0493 0.43773 C -0.05 0.43958 -0.05 0.44167 -0.05087 0.44352 C -0.05243 0.44745 -0.05538 0.45046 -0.05642 0.45486 C -0.05972 0.46782 -0.05607 0.45185 -0.05937 0.47199 C -0.06041 0.47824 -0.06163 0.47917 -0.06371 0.48542 C -0.06423 0.48727 -0.06441 0.48935 -0.0651 0.49097 C -0.0658 0.49306 -0.06684 0.49491 -0.06788 0.49676 C -0.07066 0.50185 -0.07309 0.50741 -0.07656 0.51204 C -0.07795 0.51389 -0.07951 0.51574 -0.08073 0.51759 C -0.08229 0.52014 -0.08333 0.52315 -0.08507 0.52523 C -0.08628 0.52685 -0.08802 0.52755 -0.08941 0.52917 C -0.09184 0.53218 -0.09392 0.53588 -0.09653 0.53866 C -0.09653 0.53889 -0.10729 0.54815 -0.10937 0.55 L -0.11371 0.55394 C -0.1184 0.56343 -0.1151 0.55833 -0.125 0.56713 C -0.125 0.56736 -0.13368 0.57477 -0.13368 0.575 C -0.13611 0.57616 -0.13837 0.57732 -0.1408 0.5787 C -0.14271 0.57986 -0.14444 0.58171 -0.14653 0.58241 C -0.15225 0.58449 -0.15469 0.58426 -0.15937 0.58426 L -0.33802 0.52153 L -0.22083 0.45671 L -0.21649 0.61111 L -0.01371 0.59954 L -0.38368 0.69097 L -0.35087 0.5787 L -0.20503 0.56157 L -0.22656 0.54444 L -0.23229 0.56528 L -0.1908 0.57292 L -0.175 0.54051 C -0.17934 0.53982 -0.18368 0.53843 -0.18802 0.53866 C -0.19514 0.53912 -0.20937 0.54236 -0.20937 0.54259 L -0.27934 0.58056 C -0.28125 0.60532 -0.28073 0.59329 -0.28073 0.61667 L -0.27934 0.61667 C -0.27656 0.60903 -0.27396 0.60139 -0.27083 0.59398 C -0.2691 0.58982 -0.26666 0.58657 -0.2651 0.58241 C -0.26337 0.57824 -0.26076 0.56921 -0.26076 0.56944 L -0.24791 0.53866 C -0.21337 0.55232 -0.22951 0.54792 -0.18646 0.55394 L -0.14219 0.55949 L 0.04913 0.57685 C 0.04531 0.58056 0.04219 0.58542 0.03785 0.58819 C 0.01493 0.60232 0.01511 0.59954 -0.00642 0.59954 L -0.04791 0.60139 C -0.06441 0.60069 -0.07847 0.60278 -0.09357 0.59769 C -0.09705 0.59653 -0.10052 0.5956 -0.10364 0.59398 C -0.11198 0.58935 -0.12014 0.58426 -0.12795 0.5787 C -0.13246 0.57546 -0.1408 0.56713 -0.1408 0.56736 L -0.21215 0.49306 C -0.21528 0.50486 -0.21927 0.52361 -0.225 0.53287 C -0.25017 0.57315 -0.24635 0.57477 -0.27361 0.59769 C -0.28628 0.60833 -0.29149 0.6125 -0.30503 0.61482 C -0.30798 0.61528 -0.31076 0.61482 -0.31371 0.61482 L -0.32361 0.58634 C -0.30156 0.52755 -0.30364 0.5206 -0.27083 0.47569 C -0.25972 0.46065 -0.2467 0.44815 -0.23507 0.4338 C -0.22916 0.42662 -0.2243 0.41782 -0.21788 0.41111 C -0.21632 0.40926 -0.21962 0.4162 -0.22083 0.41875 C -0.22621 0.42963 -0.23038 0.44259 -0.23802 0.45116 C -0.29687 0.51713 -0.35521 0.58472 -0.41944 0.64144 C -0.56475 0.77014 -0.65903 0.80741 -0.83038 0.86435 C -0.85139 0.8713 -0.87344 0.86806 -0.89496 0.86991 C -0.89826 0.86875 -0.90208 0.86875 -0.90486 0.8662 C -0.90677 0.86458 -0.90764 0.86134 -0.90781 0.85857 C -0.90816 0.84977 -0.90764 0.84074 -0.90642 0.83194 C -0.90347 0.81343 -0.88541 0.78009 -0.88055 0.77107 C -0.86771 0.7463 -0.84548 0.71435 -0.82916 0.69861 C -0.8191 0.68889 -0.8118 0.68056 -0.80069 0.67384 C -0.79653 0.67153 -0.79219 0.66968 -0.78785 0.66806 C -0.77934 0.66528 -0.77187 0.66412 -0.76354 0.6625 C -0.75642 0.66296 -0.74913 0.66319 -0.74201 0.66435 C -0.74062 0.66458 -0.73889 0.66505 -0.73785 0.6662 C -0.73646 0.66759 -0.73594 0.67014 -0.73489 0.67199 C -0.73628 0.70995 -0.73524 0.70139 -0.73785 0.72708 C -0.73819 0.73171 -0.73837 0.73611 -0.73923 0.74051 C -0.73993 0.74444 -0.74114 0.74815 -0.74201 0.75185 C -0.74323 0.76204 -0.74774 0.77407 -0.73212 0.76713 C -0.70642 0.75602 -0.68212 0.73843 -0.6566 0.72708 L -0.51215 0.66435 C -0.48507 0.65232 -0.45833 0.63819 -0.43073 0.62824 C -0.35416 0.60046 -0.34531 0.59861 -0.27222 0.56713 C -0.2 0.53611 -0.23993 0.55255 -0.18507 0.52523 C -0.13941 0.50278 -0.18472 0.52662 -0.16076 0.51389 C -0.16962 0.52569 -0.16302 0.51806 -0.17361 0.52732 C -0.1868 0.53843 -0.1875 0.54074 -0.20225 0.55 C -0.20677 0.55301 -0.2118 0.55486 -0.21649 0.55764 C -0.221 0.56042 -0.22482 0.56458 -0.22934 0.56713 C -0.23628 0.57153 -0.25087 0.5787 -0.25087 0.57894 C -0.24896 0.57107 -0.24757 0.56319 -0.24514 0.55579 C -0.24236 0.54769 -0.23871 0.54028 -0.23507 0.53287 C -0.22239 0.50648 -0.20243 0.47662 -0.18646 0.45857 C -0.16111 0.42986 -0.15312 0.41944 -0.125 0.39398 C -0.08403 0.35671 -0.0993 0.37361 -0.05798 0.34259 C -0.05017 0.33657 -0.04288 0.32917 -0.03507 0.32338 C -0.03003 0.31968 -0.02465 0.31713 -0.01944 0.31389 C -0.01649 0.31204 -0.01371 0.31019 -0.01076 0.30833 C -0.00486 0.32407 -0.00625 0.31667 -0.01076 0.3463 C -0.01267 0.35903 -0.0125 0.37269 -0.01649 0.38449 C -0.01892 0.39144 -0.02153 0.39815 -0.02361 0.40532 C -0.02569 0.41227 -0.02708 0.41944 -0.02934 0.42639 C -0.03142 0.43218 -0.0342 0.43773 -0.03646 0.44352 C -0.03941 0.45093 -0.04184 0.45903 -0.04514 0.4662 C -0.04705 0.47107 -0.05017 0.475 -0.05225 0.47963 C -0.06267 0.50278 -0.05278 0.48796 -0.06371 0.50255 C -0.06927 0.5213 -0.06371 0.5044 -0.06944 0.51759 C -0.07048 0.52014 -0.071 0.52292 -0.07222 0.52523 C -0.07535 0.53125 -0.07899 0.53681 -0.08229 0.54236 C -0.08368 0.54491 -0.08507 0.54745 -0.08646 0.55 C -0.08889 0.5544 -0.09184 0.55857 -0.09357 0.56343 C -0.09462 0.56597 -0.09566 0.56852 -0.09653 0.57107 C -0.09844 0.57662 -0.10017 0.58264 -0.10225 0.58819 C -0.10295 0.59028 -0.10347 0.59352 -0.10503 0.59398 C -0.11302 0.59607 -0.12135 0.59514 -0.12934 0.59583 C -0.13368 0.59954 -0.13437 0.60046 -0.13941 0.60347 C -0.1408 0.60417 -0.14219 0.60463 -0.14357 0.60532 C -0.14548 0.60718 -0.14722 0.60949 -0.1493 0.61111 C -0.15208 0.61273 -0.15798 0.61482 -0.15798 0.61505 C -0.16024 0.61736 -0.1625 0.62037 -0.1651 0.62245 C -0.16632 0.62361 -0.16788 0.62361 -0.16944 0.62431 C -0.1717 0.62546 -0.17413 0.62685 -0.17656 0.62824 C -0.18715 0.64213 -0.17326 0.62616 -0.18802 0.63588 C -0.19062 0.6375 -0.19253 0.6412 -0.19514 0.64329 C -0.19635 0.64444 -0.19791 0.64468 -0.1993 0.64537 C -0.20191 0.64491 -0.2158 0.64282 -0.21944 0.64144 C -0.22187 0.64051 -0.22413 0.63889 -0.22656 0.63773 C -0.22795 0.63588 -0.22916 0.63357 -0.23073 0.63194 C -0.23212 0.63079 -0.23403 0.63148 -0.23507 0.63009 C -0.23611 0.6287 -0.23611 0.62616 -0.23646 0.62431 C -0.23489 0.60972 -0.23663 0.61505 -0.23368 0.60718 " pathEditMode="relative" rAng="0" ptsTypes="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07" y="20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302 -0.29514 L 0.46302 -0.29491 C 0.46632 -0.29838 0.46979 -0.30116 0.47292 -0.30463 C 0.47448 -0.30625 0.47552 -0.30903 0.47726 -0.31042 C 0.47899 -0.31158 0.48108 -0.31134 0.48299 -0.31227 C 0.48542 -0.31343 0.48767 -0.31459 0.4901 -0.31597 C 0.49392 -0.31852 0.49792 -0.32084 0.50156 -0.32361 C 0.50382 -0.3257 0.50608 -0.32801 0.50868 -0.3294 C 0.51285 -0.33172 0.51753 -0.33241 0.52153 -0.33519 C 0.52639 -0.33843 0.53437 -0.34422 0.5401 -0.34653 C 0.54375 -0.34815 0.55156 -0.35047 0.55156 -0.35023 C 0.55712 -0.34977 0.56302 -0.34977 0.56858 -0.34838 C 0.57222 -0.34769 0.57812 -0.34283 0.58142 -0.34074 C 0.58385 -0.33935 0.58628 -0.33843 0.58854 -0.33704 C 0.59913 -0.33079 0.58976 -0.33519 0.59861 -0.33125 C 0.60556 -0.32199 0.59983 -0.32847 0.60868 -0.32176 C 0.61198 -0.31922 0.61562 -0.31528 0.61858 -0.31227 C 0.61997 -0.31088 0.62153 -0.30972 0.62292 -0.30857 C 0.62535 -0.30602 0.6276 -0.30324 0.63003 -0.30093 C 0.63281 -0.29815 0.63576 -0.29584 0.63854 -0.29329 C 0.65069 -0.28148 0.65017 -0.27685 0.66858 -0.26459 C 0.67726 -0.25903 0.68628 -0.2544 0.69427 -0.24746 C 0.70382 -0.23935 0.71285 -0.23009 0.72292 -0.22269 C 0.73507 -0.21389 0.75434 -0.20023 0.76424 -0.19028 C 0.77187 -0.18264 0.77969 -0.17547 0.78715 -0.16759 C 0.78958 -0.16505 0.79184 -0.16227 0.79427 -0.15996 C 0.79653 -0.15787 0.79931 -0.15672 0.80139 -0.15417 C 0.8066 -0.14838 0.81163 -0.14236 0.8158 -0.13519 C 0.81979 -0.12778 0.82153 -0.12431 0.82708 -0.11806 C 0.82986 -0.11505 0.83281 -0.11297 0.83576 -0.11042 C 0.83663 -0.10787 0.83733 -0.10486 0.83854 -0.10278 C 0.84115 -0.09861 0.84427 -0.09514 0.84722 -0.09144 C 0.8526 -0.08403 0.84983 -0.08704 0.85573 -0.08172 C 0.8592 -0.06829 0.85694 -0.07361 0.86146 -0.06459 C 0.86302 -0.05648 0.86302 -0.05625 0.86424 -0.04746 C 0.86632 -0.03287 0.86458 -0.04051 0.86719 -0.03033 C 0.86753 -0.02593 0.86528 -0.01806 0.86858 -0.01713 C 0.87847 -0.01389 0.8974 -0.02662 0.90712 -0.03033 C 0.91319 -0.03264 0.91962 -0.0338 0.92569 -0.03611 C 0.93437 -0.03935 0.94271 -0.04398 0.95139 -0.04746 C 0.96562 -0.05347 0.98038 -0.05764 0.99427 -0.06459 C 1.01875 -0.07685 1.01042 -0.07014 1.02135 -0.07986 C 1.02187 -0.08241 1.02292 -0.08496 1.02292 -0.0875 C 1.02292 -0.12847 1.02153 -0.11945 1.01997 -0.15047 C 1.01927 -0.1632 1.01927 -0.18658 1.01719 -0.20185 C 1.0151 -0.21551 1.01319 -0.2206 1.0099 -0.23426 C 1.00903 -0.23866 1.00868 -0.24352 1.00712 -0.24746 C 1.0033 -0.25718 0.98455 -0.29422 0.97847 -0.30093 C 0.97153 -0.30857 0.96163 -0.32084 0.95278 -0.32755 C 0.94722 -0.33172 0.94132 -0.33472 0.93576 -0.33889 C 0.93229 -0.34144 0.92917 -0.34422 0.92569 -0.34653 C 0.91944 -0.3507 0.91667 -0.3507 0.91007 -0.35417 C 0.90799 -0.35533 0.90625 -0.35718 0.90434 -0.35787 C 0.88941 -0.36459 0.88594 -0.36482 0.87292 -0.36945 C 0.86944 -0.3706 0.86632 -0.37246 0.86285 -0.37315 C 0.85816 -0.37431 0.8533 -0.37454 0.84861 -0.375 C 0.83247 -0.37454 0.81615 -0.37431 0.8 -0.37315 C 0.79705 -0.37292 0.79427 -0.37222 0.79149 -0.3713 C 0.78385 -0.36875 0.77951 -0.36574 0.77292 -0.35996 C 0.76892 -0.35625 0.76545 -0.35209 0.76146 -0.34838 C 0.75191 -0.34005 0.7625 -0.35 0.75295 -0.33889 C 0.75104 -0.33681 0.74878 -0.33542 0.74722 -0.3331 C 0.73385 -0.31551 0.75243 -0.33519 0.73715 -0.31991 C 0.73194 -0.30602 0.73542 -0.31459 0.72569 -0.29514 C 0.72483 -0.29329 0.72413 -0.29097 0.72292 -0.28935 C 0.72153 -0.2875 0.72014 -0.28542 0.71858 -0.2838 C 0.71649 -0.28148 0.71094 -0.27709 0.70868 -0.27616 C 0.70625 -0.275 0.70382 -0.27477 0.70139 -0.27408 C 0.69444 -0.26783 0.69201 -0.26505 0.68437 -0.26088 C 0.6816 -0.25926 0.67847 -0.2588 0.67569 -0.25695 C 0.67135 -0.2544 0.66389 -0.24676 0.66007 -0.24375 C 0.65729 -0.24144 0.65417 -0.24005 0.65139 -0.23797 C 0.64844 -0.23565 0.64583 -0.23264 0.64288 -0.23033 C 0.64115 -0.22894 0.63906 -0.22801 0.63715 -0.22662 C 0.63299 -0.22315 0.63264 -0.22222 0.63003 -0.21898 " pathEditMode="relative" rAng="0" ptsTypes="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86" y="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983 -0.0044 L 0.54983 -0.00417 C 0.55035 0.01412 0.55 0.03264 0.55122 0.05092 C 0.55157 0.05486 0.55244 0.05903 0.55417 0.06227 C 0.55504 0.06412 0.55608 0.06597 0.55695 0.06805 C 0.55938 0.07384 0.56007 0.07847 0.56407 0.08333 C 0.56667 0.08634 0.56945 0.08935 0.57275 0.09097 L 0.58125 0.09467 C 0.59393 0.10578 0.57379 0.08866 0.5941 0.10231 C 0.59601 0.10347 0.59792 0.10463 0.59983 0.10602 C 0.60139 0.10717 0.60261 0.10903 0.60417 0.10995 C 0.60591 0.11088 0.60799 0.11088 0.6099 0.1118 C 0.6132 0.11342 0.6165 0.11574 0.6198 0.11759 C 0.62466 0.12014 0.62448 0.11921 0.62987 0.12129 C 0.63264 0.12245 0.63837 0.12523 0.63837 0.12546 C 0.64653 0.12453 0.65469 0.1243 0.66268 0.12315 C 0.66511 0.12291 0.66737 0.12129 0.6698 0.12129 C 0.68316 0.12129 0.69653 0.12268 0.7099 0.12315 C 0.71181 0.12384 0.71355 0.12477 0.71546 0.12523 C 0.71893 0.12592 0.72223 0.12592 0.72553 0.12708 C 0.72761 0.12778 0.72935 0.12986 0.73125 0.13078 C 0.73264 0.13171 0.73403 0.13217 0.7356 0.13287 C 0.7375 0.13472 0.73924 0.13657 0.74132 0.13842 C 0.7441 0.1412 0.74705 0.14328 0.74983 0.14606 C 0.75226 0.14861 0.75452 0.15139 0.75695 0.1537 C 0.76216 0.15856 0.76389 0.15856 0.76841 0.16319 C 0.77327 0.16828 0.77744 0.1743 0.78264 0.17847 C 0.78507 0.18032 0.78768 0.18194 0.78976 0.18426 C 0.79202 0.18634 0.79341 0.18958 0.79549 0.1919 C 0.79723 0.19352 0.79948 0.19398 0.80122 0.1956 C 0.80348 0.19768 0.80487 0.20092 0.80695 0.20324 C 0.8106 0.20741 0.81494 0.21018 0.81841 0.21458 C 0.83108 0.23148 0.82535 0.22592 0.83403 0.23379 C 0.83507 0.23565 0.83542 0.23842 0.83698 0.23935 C 0.84011 0.2412 0.84358 0.2412 0.84688 0.2412 C 0.86216 0.2412 0.87744 0.24004 0.89271 0.23935 C 0.90435 0.23634 0.89549 0.23935 0.90695 0.23379 C 0.90973 0.23241 0.91546 0.22986 0.91546 0.23009 C 0.9165 0.22801 0.91719 0.22569 0.91841 0.22407 C 0.91962 0.22245 0.92153 0.22199 0.92275 0.22037 C 0.925 0.2169 0.9283 0.20903 0.9283 0.20926 C 0.93195 0.19467 0.92709 0.21227 0.93264 0.19745 C 0.93386 0.19444 0.93473 0.1912 0.9356 0.18796 C 0.93646 0.18426 0.93837 0.17662 0.93837 0.17685 C 0.94063 0.14977 0.94063 0.15671 0.93837 0.11944 C 0.9382 0.11736 0.9375 0.11551 0.93698 0.11366 C 0.93039 0.09467 0.93282 0.10069 0.92119 0.08518 C 0.9198 0.08333 0.91823 0.08171 0.91702 0.0794 C 0.91546 0.07685 0.91441 0.07384 0.91268 0.07176 C 0.91112 0.06991 0.90869 0.06967 0.90695 0.06805 C 0.90539 0.06643 0.90435 0.06389 0.90261 0.06227 C 0.90087 0.06065 0.89879 0.05995 0.89688 0.05856 C 0.89549 0.05741 0.89428 0.05555 0.89271 0.05463 C 0.88733 0.05139 0.88264 0.05046 0.87691 0.04907 C 0.87414 0.04838 0.87119 0.04768 0.86841 0.04699 C 0.85608 0.04768 0.84358 0.04791 0.83125 0.04907 C 0.82935 0.04907 0.82744 0.05046 0.82553 0.05092 C 0.82223 0.05162 0.81893 0.05208 0.81546 0.05278 C 0.80938 0.05208 0.80313 0.05185 0.79688 0.05092 C 0.79323 0.05023 0.79046 0.04838 0.78698 0.04699 C 0.77448 0.04236 0.78716 0.04791 0.77691 0.04328 C 0.77605 0.04514 0.77483 0.04699 0.77414 0.04907 C 0.77153 0.05578 0.77257 0.05972 0.77414 0.06805 C 0.77466 0.07106 0.77691 0.08217 0.77987 0.08518 C 0.78091 0.08634 0.78264 0.08634 0.78403 0.08703 C 0.80157 0.09699 0.77969 0.08518 0.7941 0.09467 C 0.79549 0.0956 0.79688 0.09606 0.79844 0.09653 C 0.79983 0.09791 0.80122 0.0993 0.80261 0.10046 C 0.804 0.10139 0.80539 0.10231 0.80695 0.10231 C 0.82553 0.10231 0.8441 0.10092 0.86268 0.10046 L 0.87119 0.09653 L 0.87553 0.09467 C 0.87605 0.09282 0.87726 0.09097 0.87691 0.08889 C 0.87605 0.08194 0.87327 0.08356 0.8698 0.08125 C 0.86823 0.08032 0.86702 0.07847 0.86546 0.07754 C 0.86546 0.07778 0.85487 0.07268 0.85261 0.07176 L 0.84844 0.06991 L 0.8441 0.06805 C 0.83785 0.06875 0.8316 0.06875 0.82553 0.06991 C 0.82257 0.0706 0.8198 0.07245 0.81702 0.07384 L 0.81268 0.07569 C 0.81129 0.07639 0.8099 0.07708 0.80834 0.07754 C 0.80608 0.07824 0.80365 0.07893 0.80122 0.0794 C 0.78091 0.08356 0.77674 0.08125 0.74844 0.08125 L 1.00417 0.0794 L 0.64132 -0.31273 L 0.25851 -0.06528 " pathEditMode="relative" rAng="0" ptsTypes="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42" y="-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5243 -0.30255 L -0.97691 -0.51389 L -1.05973 -0.24723 L -1.1342 -0.42454 L -1.1342 -0.42431 C -1.12917 -0.43311 -1.12743 -0.43866 -1.12084 -0.44398 C -1.11893 -0.44537 -1.1165 -0.44584 -1.11459 -0.44699 C -1.10955 -0.45093 -1.10486 -0.45579 -1.1 -0.45996 C -1.09757 -0.46227 -1.09497 -0.46389 -1.09271 -0.46667 C -1.06459 -0.49861 -1.10504 -0.45301 -1.07448 -0.48635 C -1.07101 -0.48959 -1.06806 -0.49422 -1.06459 -0.49746 C -1.06111 -0.50116 -1.05712 -0.50348 -1.05365 -0.50718 C -1.04827 -0.51297 -1.03629 -0.52848 -1.03177 -0.53473 C -1.02413 -0.5463 -1.00139 -0.57986 -0.99271 -0.59653 L -0.93195 -0.71366 C -0.92084 -0.73426 -0.90834 -0.75996 -0.89514 -0.78033 C -0.88021 -0.80371 -0.88924 -0.78959 -0.87448 -0.80811 C -0.87084 -0.81273 -0.86736 -0.81806 -0.86337 -0.82269 C -0.85764 -0.83033 -0.86077 -0.82848 -0.85486 -0.83079 C -0.84653 -0.82662 -0.84323 -0.82547 -0.83542 -0.81945 C -0.83091 -0.81574 -0.82657 -0.81158 -0.82222 -0.80811 C -0.77535 -0.77292 -0.77657 -0.77824 -0.7257 -0.73311 C -0.7007 -0.71088 -0.67396 -0.69121 -0.65 -0.66644 C -0.61875 -0.63403 -0.58698 -0.60232 -0.55625 -0.56898 C -0.5224 -0.53264 -0.49479 -0.49537 -0.46597 -0.45186 C -0.44375 -0.41875 -0.40695 -0.35996 -0.39167 -0.31875 C -0.37361 -0.27014 -0.3599 -0.21875 -0.34393 -0.16922 C -0.32986 -0.04352 -0.30712 0.03588 -0.36354 0.16273 C -0.37431 0.1868 -0.40417 0.17893 -0.42448 0.18703 C -0.59584 0.18217 -0.76702 0.18703 -0.93785 0.17245 C -1.01042 0.1662 -1.12084 0.12407 -1.19636 0.09259 C -1.32275 0.04027 -1.49011 -0.04213 -1.59132 -0.11204 L -1.7632 -0.23079 C -1.79115 -0.37246 -1.79011 -0.34352 -1.76806 -0.58866 C -1.76615 -0.61019 -1.75313 -0.62778 -1.74375 -0.64561 C -1.71493 -0.7 -1.68611 -0.73334 -1.64375 -0.77223 C -1.59705 -0.81505 -1.50104 -0.88658 -1.44861 -0.90857 C -1.31268 -0.96528 -1.17396 -1.00949 -1.03663 -1.05973 C -0.7691 -1.05926 -0.5007 -1.09098 -0.2342 -1.05811 C -0.05278 -1.03588 -0.10139 -0.78125 -0.11476 -0.63588 C -0.12431 -0.53264 -0.20452 -0.24723 -0.24653 -0.17894 C -0.33125 -0.04121 -0.44063 0.06504 -0.53785 0.18703 C -0.91268 0.17407 -1.2875 0.17176 -1.66198 0.14791 C -1.67136 0.14745 -1.77118 0.10833 -1.77552 0.06342 C -1.78611 -0.04838 -1.77552 -0.16181 -1.77552 -0.27477 " pathEditMode="relative" rAng="0" ptsTypes="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6" y="-1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026 -0.40231 L 1.9026 -0.40208 C 2.20521 -0.20046 1.74114 -0.5199 2.09149 -0.23958 C 2.10989 -0.22477 2.12812 -0.20856 2.14687 -0.1949 C 2.16892 -0.17893 2.19253 -0.16736 2.21371 -0.15046 C 2.26805 -0.10671 2.2592 -0.0875 2.32482 -0.04676 C 2.35659 -0.02685 2.39201 -0.01875 2.42482 -0.00254 C 2.45121 0.01111 2.47639 0.02824 2.5026 0.04213 C 2.53194 0.05764 2.56215 0.07107 2.59132 0.08658 C 2.61771 0.10047 2.64218 0.11991 2.66909 0.13102 C 2.70173 0.14468 2.73663 0.14723 2.76927 0.16065 C 2.96753 0.24329 2.76007 0.17084 2.89149 0.23449 C 2.91684 0.24723 2.94392 0.25186 2.96927 0.26412 C 3.01423 0.28658 3.05694 0.31829 3.1026 0.33843 C 3.12482 0.34838 3.14687 0.35903 3.16927 0.36806 C 3.19514 0.37871 3.22135 0.38635 3.24705 0.39769 C 3.27708 0.41088 3.30555 0.42963 3.33593 0.44213 C 3.44149 0.48635 3.42656 0.46297 3.54705 0.50116 C 3.79809 0.58125 3.51146 0.50741 3.78038 0.6051 C 3.82031 0.61945 3.8618 0.62616 3.9026 0.63473 C 3.93211 0.64098 3.96198 0.64445 3.99149 0.64954 C 4.03177 0.65672 4.0842 0.66574 4.12482 0.67917 C 4.13628 0.68311 4.14705 0.68912 4.15816 0.69398 C 4.26198 0.68912 4.3658 0.68912 4.46927 0.67917 C 4.61666 0.66528 4.58316 0.65648 4.68038 0.63473 C 4.70625 0.62917 4.73229 0.625 4.75816 0.61991 C 4.76927 0.61019 4.77899 0.59653 4.79149 0.59028 C 4.82187 0.57523 4.85173 0.58172 4.88021 0.56065 C 4.93211 0.52246 4.9467 0.49861 4.99149 0.45695 C 5.01336 0.43658 5.03576 0.4176 5.05816 0.39769 C 5.1092 0.29584 5.04409 0.41991 5.12482 0.29398 C 5.1335 0.28056 5.13836 0.2632 5.14705 0.24931 C 5.16076 0.22848 5.17777 0.21111 5.19149 0.19028 C 5.20364 0.17176 5.21267 0.14977 5.22465 0.13102 C 5.23871 0.11019 5.25642 0.09398 5.26927 0.07176 C 5.28264 0.04908 5.28958 0.02084 5.30243 -0.00254 C 5.3743 -0.12963 5.2934 0.06135 5.38021 -0.12083 C 5.39375 -0.14884 5.40173 -0.18055 5.41371 -0.20995 C 5.46093 -0.32314 5.48923 -0.37106 5.52482 -0.47662 C 5.54791 -0.5449 5.56632 -0.61643 5.59132 -0.68379 C 5.6026 -0.71365 5.61666 -0.7412 5.62482 -0.77268 C 5.64271 -0.84051 5.65312 -0.91134 5.66927 -0.98009 C 5.67534 -1.00532 5.68455 -1.02916 5.69149 -1.05416 C 5.7033 -1.09814 5.70746 -1.14699 5.72465 -1.18773 C 5.73958 -1.22199 5.75399 -1.25694 5.76927 -1.2912 C 5.78107 -1.31713 5.81232 -1.37523 5.82482 -1.3949 C 5.83507 -1.41064 5.84774 -1.42338 5.85798 -1.43935 C 5.87031 -1.4581 5.87916 -1.48009 5.89149 -1.49861 C 5.91232 -1.52963 5.93698 -1.55648 5.95816 -1.5875 C 5.97777 -1.61574 5.996 -1.6456 6.01371 -1.67615 C 6.02187 -1.69004 6.02639 -1.70787 6.03593 -1.7206 C 6.04548 -1.7331 6.05816 -1.74027 6.06909 -1.75023 C 6.07673 -1.76504 6.08194 -1.78194 6.09149 -1.79467 C 6.09635 -1.80139 6.15659 -1.86018 6.16927 -1.86875 C 6.17968 -1.87569 6.19201 -1.87639 6.20243 -1.88356 C 6.28871 -1.94097 6.18559 -1.89074 6.26927 -1.92801 C 6.29514 -1.92291 6.32205 -1.92314 6.34705 -1.91319 C 6.35607 -1.90949 6.42482 -1.83935 6.42482 -1.83912 C 6.4743 -1.79166 6.47187 -1.80879 6.52482 -1.7206 C 6.55451 -1.67106 6.58021 -1.61713 6.61371 -1.57268 C 6.62847 -1.55277 6.64479 -1.53472 6.65816 -1.51342 C 6.68194 -1.47546 6.69583 -1.42569 6.72482 -1.3949 C 6.81319 -1.30092 6.76371 -1.35787 6.86927 -1.21736 C 6.88402 -1.19745 6.89739 -1.17546 6.91354 -1.15787 C 6.95416 -1.11481 6.98038 -1.09143 7.01371 -1.03935 C 7.02222 -1.02569 7.02656 -1.0074 7.03593 -0.9949 C 7.04531 -0.98217 7.05937 -0.97708 7.06927 -0.96551 C 7.09271 -0.93727 7.10972 -0.89977 7.13593 -0.87639 C 7.14705 -0.86643 7.15902 -0.8581 7.16927 -0.84676 C 7.22604 -0.78356 7.175 -0.81157 7.24705 -0.7875 C 7.325 -0.70949 7.25625 -0.76713 7.36927 -0.71365 C 7.48507 -0.6581 7.45868 -0.63171 7.62482 -0.60972 C 7.76927 -0.59027 7.69896 -0.60046 7.83593 -0.58009 C 8.00243 -0.58518 8.1717 -0.55625 8.33593 -0.5949 C 8.37239 -0.60347 8.37639 -0.67847 8.4026 -0.71365 L 8.44705 -0.77268 C 8.45451 -0.79722 8.46875 -0.82014 8.46927 -0.84676 C 8.47257 -1.16273 8.4684 -1.47893 8.45816 -1.79467 C 8.45694 -1.82569 8.44271 -1.85347 8.43593 -1.88356 C 8.39878 -2.04884 8.45833 -1.81898 8.4026 -2.01689 C 8.39184 -2.05532 8.39288 -2.0743 8.36909 -2.10578 C 8.35989 -2.11828 8.34618 -2.12384 8.33593 -2.13541 C 8.21267 -2.27245 8.47274 -2.02847 8.2026 -2.26875 L 8.13593 -2.32801 C 8.12482 -2.33773 8.11059 -2.34328 8.1026 -2.35764 C 8.09149 -2.37731 8.08229 -2.3993 8.06927 -2.41689 C 8.03368 -2.46412 8.02152 -2.45949 7.98038 -2.49097 C 7.96875 -2.49977 7.95902 -2.5125 7.94687 -2.5206 C 7.93107 -2.53102 7.88333 -2.54537 7.86909 -2.55023 C 7.76163 -2.54514 7.65416 -2.54606 7.54705 -2.53541 C 7.50573 -2.53125 7.46597 -2.51273 7.42482 -2.50578 C 7.38055 -2.49791 7.33559 -2.49791 7.29149 -2.49097 C 6.97031 -2.43958 7.34375 -2.47662 6.95816 -2.44652 C 6.88402 -2.43171 6.81041 -2.4118 6.73593 -2.40208 C 6.48698 -2.36875 6.30416 -2.36782 6.06909 -2.32801 C 5.53906 -2.23773 5.9467 -2.29027 5.64687 -2.25393 C 5.61371 -2.24398 5.58055 -2.2331 5.54705 -2.2243 C 5.525 -2.21828 5.50243 -2.21527 5.48038 -2.20949 C 5.46545 -2.20532 5.45104 -2.19791 5.43576 -2.19467 C 5.40642 -2.18796 5.37656 -2.18634 5.34705 -2.17986 C 5.28698 -2.16643 5.31406 -2.15949 5.24705 -2.15023 C 5.19531 -2.14282 5.14323 -2.14027 5.09132 -2.13541 C 4.98836 -2.10092 5.11666 -2.14189 4.98038 -2.10578 C 4.85798 -2.07291 5.0059 -2.07639 4.73593 -2.04652 C 4.69149 -2.04143 4.64705 -2.03773 4.6026 -2.03171 C 4.57291 -2.02754 4.4901 -2.00972 4.45816 -2.00208 C 4.43958 -1.99745 4.42118 -1.9912 4.40243 -1.98727 C 4.37656 -1.98148 4.35052 -1.97801 4.32465 -1.97245 C 4.24357 -1.95416 4.296 -1.96551 4.23593 -1.94282 C 4.22118 -1.93703 4.20555 -1.93564 4.19132 -1.92801 C 4.04496 -1.84676 4.15833 -1.88356 4.04705 -1.85416 C 3.85503 -1.72569 4.09392 -1.88796 3.92482 -1.76504 C 3.83524 -1.69977 3.88524 -1.73981 3.8026 -1.69097 C 3.72777 -1.64652 3.78958 -1.67176 3.71354 -1.64652 C 3.67309 -1.65139 3.63246 -1.66134 3.59149 -1.66134 C 3.51406 -1.66134 3.51753 -1.64027 3.44705 -1.61689 C 3.43229 -1.61203 3.41736 -1.60787 3.4026 -1.60231 C 3.39132 -1.59791 3.38073 -1.5912 3.36927 -1.5875 C 3.33593 -1.57615 3.27569 -1.56828 3.24705 -1.54305 C 3.16562 -1.47083 3.26805 -1.55879 3.16927 -1.48379 C 3.15764 -1.47477 3.14791 -1.46203 3.13593 -1.45416 C 3.12552 -1.44699 3.11284 -1.44676 3.1026 -1.43935 C 3.07934 -1.42199 3.05885 -1.39838 3.03593 -1.38009 C 3.0217 -1.36875 3.00555 -1.36203 2.99149 -1.35046 C 2.97586 -1.33727 2.96302 -1.31875 2.94687 -1.30602 C 2.92586 -1.28889 2.90139 -1.27916 2.88038 -1.26157 C 2.86041 -1.24444 2.84461 -1.2199 2.82482 -1.20254 C 2.78993 -1.17129 2.77465 -1.17083 2.73559 -1.15787 C 2.71875 -1.14282 2.69218 -1.11342 2.66909 -1.11342 C 2.62378 -1.11342 2.59062 -1.14606 2.5467 -1.15787 C 2.41979 -1.19166 2.57743 -1.15162 2.4026 -1.18773 C 2.38402 -1.1912 2.36562 -1.19745 2.34705 -1.20254 L 1.83593 -1.18773 C 1.72569 -1.18171 1.81163 -1.16736 1.70243 -1.14305 C 1.51909 -1.10208 1.7118 -1.15 1.6026 -1.11342 C 1.53541 -1.09097 1.52777 -1.09907 1.44705 -1.08379 C 1.42864 -1.08009 1.41024 -1.07338 1.39166 -1.06898 C 1.36961 -1.06342 1.34705 -1.06064 1.325 -1.05416 C 1.31354 -1.05069 1.30295 -1.04352 1.29166 -1.03935 C 1.27691 -1.03379 1.26215 -1.02939 1.24722 -1.02453 C 1.21354 -0.99467 1.20902 -0.98796 1.16944 -0.96551 C 1.15868 -0.95902 1.1467 -0.9574 1.13611 -0.95069 C 1.12413 -0.94259 1.11475 -0.9287 1.10277 -0.92083 C 1.09236 -0.91365 1.08003 -0.91296 1.06944 -0.90602 C 1.05017 -0.89305 1.03368 -0.87314 1.01389 -0.86157 C 1 -0.85324 0.98368 -0.8537 0.96927 -0.84676 C 0.95399 -0.83889 0.94027 -0.82569 0.925 -0.81713 C 0.91406 -0.81088 0.9026 -0.80764 0.89149 -0.80231 C 0.84114 -0.77685 0.81909 -0.76412 0.76944 -0.72847 C 0.74323 -0.70926 0.71823 -0.68657 0.69166 -0.66898 C 0.65902 -0.64722 0.62343 -0.63356 0.59149 -0.60972 C 0.52343 -0.55902 0.45833 -0.50069 0.39166 -0.44699 C 0.35486 -0.41666 0.31857 -0.38495 0.28055 -0.35787 C -0.0849 -0.09537 0.37309 -0.41944 -0.03056 -0.15046 C -0.10903 -0.09791 -0.18299 -0.03356 -0.26389 0.01227 C -0.79063 0.31204 -1.00486 0.33797 -1.65278 0.53102 C -1.71875 0.5507 -1.78577 0.56389 -1.85278 0.57547 C -1.99584 0.6 -2.38403 0.60371 -2.43056 0.6051 C -2.4823 0.6 -2.5349 0.60255 -2.58611 0.59028 C -2.59914 0.58727 -2.60903 0.57199 -2.61945 0.56065 C -2.64636 0.53172 -2.71389 0.45579 -2.74167 0.4125 C -2.79098 0.33496 -2.84375 0.26019 -2.88611 0.17547 C -2.90087 0.14584 -2.91893 0.11875 -2.93056 0.08658 C -2.97084 -0.025 -3.01615 -0.13495 -3.04167 -0.25439 C -3.04896 -0.28865 -3.05591 -0.32338 -3.06389 -0.35787 C -3.07066 -0.38773 -3.07952 -0.41666 -3.08611 -0.44699 C -3.09792 -0.50069 -3.10834 -0.55532 -3.11927 -0.60972 C -3.12309 -0.65902 -3.12483 -0.70902 -3.13056 -0.75787 C -3.1323 -0.77314 -3.14167 -0.78657 -3.14167 -0.80231 C -3.14167 -0.90602 -3.13629 -1.00972 -3.13056 -1.11342 C -3.12691 -1.17639 -3.11806 -1.22037 -3.09723 -1.27639 C -3.0875 -1.30208 -3.07344 -1.32453 -3.06389 -1.35046 C -3.05851 -1.36435 -3.05799 -1.38078 -3.05278 -1.3949 C -3.03108 -1.45254 -2.9974 -1.47754 -2.96389 -1.52824 C -2.95486 -1.54143 -2.95105 -1.55995 -2.94167 -1.57268 C -2.92848 -1.59004 -2.91146 -1.60115 -2.89723 -1.61689 C -2.86684 -1.65046 -2.83941 -1.68842 -2.80834 -1.7206 C -2.79115 -1.73796 -2.77084 -1.7493 -2.75278 -1.76504 C -2.71893 -1.79375 -2.68733 -1.82685 -2.65278 -1.85416 C -2.59827 -1.89606 -2.53924 -1.92731 -2.48611 -1.97245 C -2.4573 -1.99676 -2.43646 -2.03541 -2.40834 -2.06134 C -2.37691 -2.09004 -2.34045 -2.1081 -2.30834 -2.13541 C -2.22934 -2.20208 -2.15417 -2.27662 -2.075 -2.34282 C -2.06493 -2.35092 -2.05261 -2.35208 -2.04167 -2.35764 C -2.02292 -2.36689 -2.00486 -2.37801 -1.98611 -2.38727 C -1.96407 -2.39791 -1.93889 -2.39953 -1.91945 -2.41689 C -1.90834 -2.42662 -1.89861 -2.44027 -1.88611 -2.44652 C -1.86841 -2.45532 -1.84896 -2.45578 -1.83056 -2.46134 C -1.81563 -2.46574 -1.80035 -2.46898 -1.78611 -2.47615 C -1.67674 -2.53078 -1.65816 -2.54652 -1.56389 -2.60949 C -1.54167 -2.6243 -1.52136 -2.64676 -1.49723 -2.65393 C -1.37153 -2.69097 -1.43091 -2.67708 -1.31945 -2.69838 C -1.2342 -2.68842 -1.14879 -2.6824 -1.06389 -2.66875 C -1.02639 -2.6625 -0.99028 -2.6449 -0.95278 -2.63912 C -0.94445 -2.63773 -0.74132 -2.60787 -0.68611 -2.59467 C -0.56736 -2.56574 -0.74931 -2.58356 -0.51945 -2.56504 C 0.07534 -2.51689 1.28698 -2.5368 1.46944 -2.53541 C 1.51146 -2.51296 1.54409 -2.5 1.58038 -2.46134 C 1.60208 -2.43796 1.65347 -2.36689 1.66927 -2.32801 C 1.68281 -2.2949 1.68993 -2.25787 1.70243 -2.2243 C 1.70868 -2.20833 1.71944 -2.19606 1.72482 -2.17986 C 1.73437 -2.15115 1.7401 -2.12083 1.74705 -2.09097 C 1.79791 -1.87037 1.74948 -2.06551 1.78021 -1.94282 C 1.78784 -1.87847 1.79375 -1.81412 1.8026 -1.75023 C 1.80468 -1.73472 1.81232 -1.72129 1.81354 -1.70578 C 1.81979 -1.63194 1.82118 -1.55787 1.82482 -1.48379 C 1.82864 -1.05416 1.82899 -0.6243 1.83593 -0.1949 C 1.83646 -0.16481 1.84288 -0.13541 1.84687 -0.10602 C 1.87569 0.09398 1.89635 0.27523 1.98038 0.45695 C 2.01007 0.52107 2.04149 0.58403 2.06909 0.64954 C 2.08975 0.69746 2.10573 0.74885 2.12482 0.79769 C 2.14618 0.85255 2.16875 0.90648 2.19149 0.96042 C 2.20208 0.98588 2.21527 1.00903 2.22465 1.03473 C 2.25677 1.11991 2.23854 1.07523 2.28038 1.16806 C 2.30295 1.28773 2.29618 1.27547 2.38038 1.43449 C 2.40104 1.47431 2.49705 1.64167 2.55798 1.68635 C 2.57118 1.69653 2.58784 1.69653 2.60243 1.70116 C 2.61371 1.71135 2.62309 1.7257 2.63593 1.73079 C 2.72656 1.76736 2.84253 1.72778 2.92482 1.71598 C 2.95069 1.69653 2.97639 1.67616 3.0026 1.65695 C 3.01718 1.64653 3.03333 1.63959 3.04705 1.62732 C 3.08906 1.59005 3.12864 1.54861 3.16927 1.5088 C 3.1842 1.49422 3.19809 1.47824 3.21354 1.46412 C 3.22482 1.4544 3.23767 1.44746 3.24705 1.43449 C 3.26024 1.41736 3.26736 1.39306 3.28038 1.37547 C 3.29722 1.35301 3.31927 1.33866 3.33593 1.31621 C 3.41007 1.21736 3.3026 1.3213 3.39149 1.2419 C 3.46701 1.04098 3.44357 1.14908 3.45816 0.91621 C 3.45086 0.88148 3.45156 0.84167 3.43593 0.8125 C 3.26458 0.48797 3.28333 0.57662 3.1026 0.35324 C 2.06371 -0.93102 3.09132 0.29561 2.33576 -0.58009 C 2.26475 -0.6625 2.20017 -0.75648 2.12482 -0.83194 C 1.8342 -1.12245 2.19652 -0.76365 1.96927 -0.98009 C 1.79514 -1.14583 1.93819 -1.01759 1.84687 -1.09861 C 1.82864 -1.08889 1.81024 -1.07824 1.79149 -1.06898 C 1.78055 -1.06342 1.76875 -1.06134 1.75816 -1.05416 C 1.73889 -1.04143 1.72135 -1.02361 1.70243 -1.00972 C 1.68802 -0.99884 1.67274 -0.99051 1.65816 -0.98009 C 1.63194 -0.96088 1.60746 -0.9375 1.58038 -0.92083 C 1.55173 -0.90277 1.51979 -0.89514 1.49149 -0.87639 C 1.46024 -0.85555 1.43385 -0.82314 1.40277 -0.80231 C 1.21163 -0.67477 1.25243 -0.70972 1.10277 -0.63935 C 1.07291 -0.62546 1.04392 -0.6081 1.01389 -0.5949 C 0.96614 -0.57361 0.91788 -0.55463 0.86944 -0.53564 C 0.75086 -0.48935 0.88767 -0.54861 0.79166 -0.50602 C 0.78784 -0.53009 0.76944 -0.65 0.76944 -0.66898 C 0.76944 -0.79745 0.77396 -0.92592 0.78038 -1.05416 C 0.78385 -1.11527 0.80486 -1.10717 0.84722 -1.12824 C 0.86614 -1.1375 0.90694 -1.15463 0.925 -1.15787 C 0.96545 -1.16527 1.00659 -1.16782 1.04722 -1.17291 C 1.17482 -1.15208 1.28003 -1.16041 1.39166 -1.09861 C 1.41441 -1.08588 1.43663 -1.07014 1.45833 -1.05416 C 1.5625 -0.97639 1.66857 -0.90277 1.76927 -0.81713 C 1.79149 -0.79838 1.80729 -0.76921 1.82482 -0.74305 C 1.84062 -0.71944 1.85503 -0.69421 1.86927 -0.66898 C 1.93142 -0.55856 1.97725 -0.46736 2.01371 -0.32824 C 2.03958 -0.22939 2.06805 -0.13194 2.09149 -0.03194 C 2.10521 0.02639 2.11423 0.08658 2.12482 0.14584 C 2.15885 0.33681 2.14496 0.28241 2.18021 0.53102 C 2.20711 0.71783 2.17326 0.39607 2.2026 0.70857 C 2.20642 0.69398 2.21093 0.67963 2.21371 0.66436 C 2.22205 0.62037 2.22343 0.57338 2.23593 0.53102 C 2.49618 -0.34953 2.22777 0.62686 2.46927 -0.0912 C 2.58246 -0.4287 2.69618 -0.7662 2.79149 -1.11342 C 2.8375 -1.28102 2.89149 -1.63171 2.89149 -1.63148 C 2.90573 -1.85972 2.93125 -2.08402 2.9026 -2.31319 C 2.90017 -2.33333 2.84635 -2.35301 2.83593 -2.35764 C 2.77673 -2.32291 2.71371 -2.29722 2.65781 -2.25393 C 2.62396 -2.22731 2.60069 -2.18171 2.56909 -2.15023 C 2.39323 -1.97407 2.21336 -1.80486 2.03576 -1.63171 C 1.38211 -0.99421 1.60711 -1.22963 0.90277 -0.44699 C 0.67205 -0.19027 0.65104 -0.14421 0.39166 0.21991 C 0.36458 0.25811 0.33385 0.29329 0.31389 0.33843 C 0.19027 0.61898 0.23541 0.50324 0.16944 0.67917 C 0.16215 0.72338 0.17135 0.78033 0.14722 0.8125 C 0.13142 0.83357 0.13767 0.75348 0.13611 0.72338 C 0.10069 0.01482 0.1434 0.61343 0.11389 0.21991 C 0.11701 0.07963 0.09461 -0.17777 0.13611 -0.35787 C 0.14652 -0.40254 0.15764 -0.44699 0.16944 -0.49143 C 0.18472 -0.54791 0.1927 -0.58125 0.225 -0.62453 C 0.23455 -0.63703 0.24652 -0.64606 0.25833 -0.65416 C 0.26892 -0.66111 0.28055 -0.66389 0.29166 -0.66898 C 0.36944 -0.64907 0.44878 -0.6368 0.52482 -0.60972 C 0.56007 -0.59699 0.59114 -0.56852 0.625 -0.55046 C 0.66527 -0.52916 0.70746 -0.51365 0.74705 -0.49143 C 0.88142 -0.41481 1.01857 -0.3456 1.14722 -0.25439 C 1.20277 -0.21458 1.25677 -0.17083 1.31389 -0.13564 C 1.36076 -0.10648 1.41146 -0.09027 1.45833 -0.06157 C 1.89271 0.20486 1.575 0.04375 1.84687 0.17547 C 1.87673 0.2051 1.90277 0.24213 1.93593 0.26412 C 1.99253 0.30186 2.05399 0.3257 2.11354 0.35324 C 2.11475 0.35394 2.21718 0.39398 2.23593 0.39769 C 2.26909 0.40463 2.3026 0.40741 2.33576 0.4125 C 2.4026 0.3926 2.47187 0.38473 2.53593 0.35324 C 2.63385 0.30533 2.74687 0.23496 2.82482 0.13102 C 2.85642 0.08912 2.88628 0.04445 2.91371 -0.00254 C 2.94375 -0.05347 2.9618 -0.12199 2.98038 -0.18009 C 2.99149 -0.25439 3.00486 -0.32777 3.01371 -0.40231 C 3.03489 -0.57847 3.02812 -0.83125 3.01371 -0.98009 C 3.00868 -1.03264 2.98177 -1.07777 2.96927 -1.12824 C 2.9559 -1.18148 2.9533 -1.23981 2.93593 -1.2912 C 2.90121 -1.39375 2.85573 -1.48958 2.81371 -1.5875 C 2.76076 -1.71018 2.73975 -1.7449 2.65781 -1.85416 C 2.64514 -1.87129 2.6283 -1.88356 2.61371 -1.89838 C 2.59878 -1.86875 2.58177 -1.84074 2.56909 -1.80949 C 2.53767 -1.73055 2.47708 -1.51227 2.45816 -1.45416 C 2.43038 -1.36921 2.39461 -1.28865 2.36909 -1.20254 C 2.31666 -1.02176 2.26892 -0.83865 2.22465 -0.65416 C 2.14861 -0.33449 2.12864 -0.27222 2.06909 0.07176 C 2.05902 0.13033 2.05521 0.19051 2.04705 0.24931 C 2.0401 0.29931 2.03229 0.34838 2.02482 0.39769 C 2.02118 0.4669 2.01875 0.53635 2.01371 0.6051 C 2.0092 0.66574 2.00191 0.69746 1.99149 0.75301 C 1.90399 0.59792 2.03107 0.81783 1.89132 0.6051 C 1.86007 0.55764 1.83368 0.50463 1.8026 0.45695 C 1.67465 0.2625 1.54722 0.06713 1.41371 -0.12083 C 1.35086 -0.20949 1.27882 -0.28611 1.21389 -0.37268 C 1.16007 -0.44444 1.11302 -0.52453 1.05833 -0.5949 C 0.49166 -1.32639 1.17361 -0.38796 0.71389 -1.05416 C 0.5625 -1.27361 0.59583 -1.1699 0.43611 -1.48379 C 0.41562 -1.52384 0.40659 -1.57268 0.39166 -1.61689 C 0.41823 -1.82963 0.38524 -1.74676 0.7026 -1.66134 C 1.83177 -1.35717 1.10659 -1.47268 2.36909 -1.09861 C 2.46927 -1.06898 2.57048 -1.04676 2.66909 -1.00972 C 2.71545 -0.99213 2.75764 -0.95833 2.8026 -0.93588 C 2.81701 -0.92847 2.86232 -0.92083 2.84705 -0.92083 C 2.81336 -0.92083 2.78003 -0.92847 2.74687 -0.93588 C 2.3118 -1.0287 2.82795 -0.92662 2.39149 -1.03935 C 2.34652 -1.05115 2.13246 -1.08055 2.08038 -1.09861 C 1.99739 -1.12708 1.91718 -1.16736 1.83593 -1.20254 C 1.81354 -1.2118 1.76927 -1.23194 1.76927 -1.23171 C 1.72343 -1.31319 1.71718 -1.29328 1.75816 -1.42453 C 1.76423 -1.44375 1.77934 -1.45578 1.79149 -1.46898 C 1.81649 -1.49537 1.84409 -1.51713 1.86927 -1.54305 C 1.89201 -1.56643 1.91302 -1.59352 1.93593 -1.61689 C 1.96111 -1.64259 1.98993 -1.6625 2.01371 -1.69097 C 2.06059 -1.74676 2.1026 -1.80949 2.14687 -1.86875 C 2.20086 -1.94051 2.17986 -1.90463 2.21371 -1.97245 C 2.2026 -1.92291 2.19461 -1.87199 2.18021 -1.8243 C 2.11493 -1.60625 1.86371 -1.14791 1.83593 -1.09861 C 1.55746 -0.60509 1.20277 0.09283 0.84722 0.59028 C 0.46145 1.1301 0.58021 1.02014 0.38055 1.19746 C 0.4151 0.64699 0.42048 0.23866 0.51406 -0.28379 C 0.62118 -0.8831 0.91024 -1.9412 1.05833 -2.38727 C 1.17899 -2.75092 1.33871 -3.08912 1.48021 -3.43912 C 1.64757 -3.85092 1.57725 -3.72731 1.70243 -3.92801 C 1.796 -3.77824 1.81267 -3.7581 1.91371 -3.52801 C 1.98159 -3.37338 2.03507 -3.20833 2.1026 -3.05393 C 2.52222 -2.0949 2.39444 -2.59305 2.88038 -1.20254 C 3.00642 -0.84166 3.11979 -0.47291 3.25816 -0.12083 C 3.29896 -0.01713 3.33021 0.09422 3.38038 0.19028 C 3.43125 0.2882 3.49896 0.36806 3.55798 0.45695 C 3.56927 0.44723 3.59253 0.44514 3.59149 0.42732 C 3.5717 0.05695 3.53732 -0.00254 3.35816 -0.28379 C 3.23767 -0.47268 3.03368 -0.72037 2.85816 -0.80231 C 2.66857 -0.89051 2.46562 -0.91088 2.26927 -0.96551 C 2.1026 -0.95532 1.93507 -0.96134 1.76927 -0.93588 C 1.71111 -0.92639 1.55104 -0.82477 1.6026 -0.86157 C 1.84618 -1.03634 2.10017 -1.18426 2.34705 -1.35046 C 2.5335 -1.47569 2.71875 -1.60301 2.9026 -1.73541 C 3.42291 -2.11134 4.91875 -3.37152 4.45816 -2.87615 C 2.94201 -1.24537 2.64531 -0.82754 0.69166 0.66436 C -3.59792 3.93959 -1.82396 3.44699 -4.16389 3.92385 C -2.42934 2.96019 -0.62882 2.22269 1.14722 1.4051 C 2.46996 0.7963 2.98819 0.61227 4.31371 0.2051 C 5.18177 -0.06157 4.95989 -0.03055 5.49149 -0.06157 C 4.34201 1.4713 4.05972 1.93264 1.76927 3.19769 C 0.85746 3.70162 -0.17118 3.68172 -1.14167 3.92385 L -6.37483 3.49398 C -6.92188 3.24815 -5.43594 2.59213 -4.93056 2.21968 C -4.11841 1.62223 -3.28438 1.07292 -2.43056 0.59028 C 0.13559 -0.85902 5.32482 -3.57245 5.32482 -3.57222 C 6.37291 -4.86134 7.546 -5.99027 8.46927 -7.43912 C 8.79774 -7.95486 7.61059 -6.70787 7.14705 -6.43171 C 6.48402 -6.03657 5.83715 -5.59004 5.15816 -5.24652 C -7.40625 1.11297 -11.11216 1.59977 -2.16389 -0.47662 C -0.92674 -1.06898 0.36736 -1.48148 1.54705 -2.25393 C 3.92257 -3.80949 6.13767 -5.76875 8.46927 -7.43912 C 8.57621 -7.51574 8.33767 -7.1618 8.24705 -7.05393 C 7.88021 -6.6162 7.51649 -6.16481 7.10243 -5.80949 C 3.68368 -2.87245 5.57639 -5.07824 1.26927 -2.07615 C -1.43334 -0.19236 -5.98855 -0.03148 -6.69705 3.92385 C -7.23611 6.93264 -2.06007 3.68681 0.25833 3.56829 C 4.40555 2.73797 5.96875 3.61898 8.46927 -1.92801 C 8.70538 -2.45162 7.81736 -2.78727 7.49149 -3.21689 C 5.25451 -2.1699 3.03802 -1.04143 0.78038 -0.07639 C -0.75278 0.57917 -2.38056 0.84283 -3.875 1.64213 C -4.89601 2.18843 -5.82761 3.025 -6.69705 3.92385 C -6.92448 4.1588 -6.12952 3.79121 -5.85278 3.68681 C -5.06927 3.39098 -4.26441 3.16158 -3.51945 2.72361 C 0.51545 0.35278 4.47309 -2.24398 8.46927 -4.72801 C 8.41371 -5.54768 8.91805 -7.24861 8.3026 -7.18727 C 6.83941 -7.0412 5.81597 -5.06944 4.45816 -4.32801 C 0.80277 -2.33125 -2.97865 -0.77268 -6.69705 1.00486 C -6.52309 1.825 -6.81389 3.47778 -6.17483 3.46436 C -4.37448 3.42616 -2.8349 1.66135 -1.13056 0.88658 C 1.94826 -0.5125 5.06927 -1.74027 8.16927 -3.05393 C 8.26927 -4.49583 8.42673 -5.93264 8.46927 -7.37986 C 8.47205 -7.47569 8.35521 -7.26134 8.29132 -7.21689 C 6.98802 -6.30301 5.74652 -5.20069 4.36927 -4.50578 C -8.93889 2.21042 -0.05105 -3.82199 -6.69705 0.90139 C -6.62674 1.9088 -7.21077 3.62408 -6.48594 3.92385 C -4.91771 4.57176 -3.22518 3.38704 -1.60834 3.0051 C 1.56128 2.25579 4.71007 1.35556 7.86909 0.53102 C 8.06927 -0.64421 8.77951 -1.86273 8.46927 -2.99467 C 8.2059 -3.95486 7.23628 -4.70648 6.48038 -4.53541 C 2.45416 -3.62314 -1.34896 -1.43426 -5.26389 0.11621 C -5.74167 1.19746 -6.34271 2.19769 -6.69705 3.36042 C -6.75243 3.5419 -6.52014 3.7882 -6.37483 3.76065 C -5.77778 3.64746 -5.25087 3.16019 -4.66389 2.97547 C -1.81042 2.07778 1.06944 1.33611 3.93593 0.51598 C 5.44705 -0.63935 7.45486 -1.06203 8.46927 -2.95023 C 8.99305 -3.92523 8.53194 -6.47801 7.63593 -6.37245 C 2.8526 -5.80879 -2.20348 -2.5118 -6.69705 0.24931 C -6.53039 1.38056 -7.05834 3.5426 -6.19705 3.64236 C -4.01355 3.89514 -2.00052 1.95139 0.08055 1.03473 C 2.88854 -0.20185 8.21007 1.11088 8.46927 -2.81689 C 8.70711 -6.42291 3.03975 -2.71805 0.325 -2.66875 C -2.01563 -1.375 -4.65799 -0.79305 -6.69705 1.21227 C -7.22414 1.73079 -6.8066 3.42662 -6.19705 3.74584 C -5.44167 4.14144 -4.68108 2.96019 -3.89723 2.67894 C -0.44896 1.44329 3.02847 0.35834 6.49132 -0.80231 C 7.15052 -1.41944 9.19652 -2.19166 8.46927 -2.65393 C 2.82257 -6.24282 -1.23212 -3.23842 -6.69705 -1.26157 C -6.61563 0.37315 -7.67969 3.55926 -6.45261 3.64236 C -2.46997 3.91111 4.9559 -2.54652 8.46927 -5.29097 C 8.44705 -6.00208 8.72396 -6.85602 8.4026 -7.4243 C 8.21198 -7.76111 7.81805 -7.09537 7.51371 -6.97986 L -6.69705 -1.69097 C -6.03785 -0.11111 -6.0566 2.74838 -4.71945 3.04954 C 0.51909 4.2301 4.33767 0.86598 8.46927 -2.03171 C 5.35989 -2.58842 10.67569 -1.83333 2.3026 1.70116 C -0.60591 2.92917 -3.69723 3.18264 -6.69705 3.92385 C -6.12327 3.45579 -5.50903 2.94653 -4.89723 2.66412 C -2.30886 1.47084 0.43628 0.86343 2.94687 -0.5949 C 4.92534 -1.74352 6.62847 -3.59699 8.46927 -5.09838 C 8.31718 -5.87847 8.61823 -7.42384 8.01371 -7.43912 C 3.61458 -7.5493 -2.36146 -4.77523 -6.69705 -3.00949 C -4.94896 -1.53796 -3.51111 1.14792 -1.45278 1.4051 C 12.34166 3.1301 9.74548 0.91389 6.43593 -4.34282 C 1.18767 -2.1743 -2.87344 -1.7037 -6.69705 3.90903 C -7.37414 4.90255 -4.81893 2.93936 -3.875 2.47176 L 8.46927 -3.60208 C 8.21736 -4.64884 8.53698 -6.80671 7.71371 -6.74282 C 2.56354 -6.34213 -2.91302 0.08611 -6.69705 3.70162 C -2.21823 4.57014 -3.44914 4.43473 5.73593 0.01227 C 6.87639 -0.53634 7.55816 -2.1206 8.46927 -3.18727 C 6.74757 -5.25648 8.48298 -3.78125 5.08038 -1.97245 C 1.47691 -0.05694 -2.25278 1.4051 -5.91945 3.09398 C -9.21025 6.6044 -12.53455 9.92871 4.36927 -0.20995 C 6.0526 -1.21921 7.10243 -3.51805 8.46927 -5.17245 C 8.32482 -5.8243 8.53038 -7.29352 8.03593 -7.12801 C 2.97656 -5.43287 -6.69705 -0.0912 -6.69705 -0.0912 C 0.06753 1.23982 -0.15035 2.11968 8.46927 -4.28356 C 9.11614 -4.76412 8.4618 -6.25879 8.45816 -7.24652 C 8.0283 -6.89097 7.64444 -6.41041 7.16927 -6.17986 C 4.20295 -4.74051 0.93923 -4.27199 -1.83056 -2.25393 C -3.79601 -0.82222 -5.21198 1.68797 -6.69705 3.92385 C -6.9974 4.37547 -5.88855 3.36158 -5.45278 3.19769 C -2.32084 2.0213 0.84357 1.00486 3.99149 -0.0912 C 13.7835 -16.16018 7.75764 -5.43009 5.5026 -3.97245 C 2.22847 -1.85578 -1.31945 -0.5949 -4.73056 1.09398 C -5.38611 2.03704 -6.45903 2.67732 -6.69705 3.92385 C -6.82622 4.59931 -5.67657 3.61598 -5.175 3.41968 L 8.46927 -2.00208 C 8.43229 -3.81435 9.44896 -6.35671 8.35816 -7.43912 C 7.13437 -8.65301 5.32777 -6.95694 3.82482 -6.60949 C 0.30798 -5.79606 -3.18959 -4.84143 -6.69705 -3.95764 C -6.66007 -1.33055 -8.05313 2.16922 -6.58594 3.92385 C -5.22709 5.54908 -2.98351 3.12246 -1.19723 2.61991 C 2.03611 1.70996 5.24705 0.66436 8.46927 -0.31342 C 8.23941 -2.32291 9.28663 -6.02708 7.78038 -6.34282 C 6.62725 -6.58426 -6.46858 3.73172 -6.69705 3.92385 C -7.5507 4.64098 -4.93143 2.57084 -3.96389 2.19005 C -0.37205 0.77755 3.3026 -0.22939 6.93593 -1.43935 C 7.44687 -3.43912 8.06736 -5.39514 8.46927 -7.43912 C 8.51666 -7.68078 8.19583 -7.08194 8.02465 -6.97986 L -6.69705 1.62732 C -6.63785 2.33334 -7.05122 3.7919 -6.51927 3.74584 C -4.24792 3.55 -2.15973 1.9963 0.00277 1.04954 C 2.8368 -0.19166 5.64687 -1.52824 8.46927 -2.81689 C 3.15382 -7.19352 4.39896 -7.46713 -5.075 -0.55046 C -6.16459 0.24514 -7.47327 2.63033 -6.69705 3.92385 C -5.96927 5.13704 -4.60139 2.51366 -3.475 2.11621 C 0.46823 0.72593 4.48784 -0.24421 8.46927 -1.42453 C 1.55816 -4.7449 1.39218 -6.66643 -6.69705 3.52361 C -8.43559 5.71366 -2.1349 1.60139 0.11389 0.51598 C 2.92187 -0.83865 5.68402 -2.35764 8.46927 -3.79467 C 6.41545 -13.05301 7.90781 -10.18588 -6.69705 0.07176 C -8.2757 1.18056 -3.14167 -0.33333 -1.36389 -0.53564 C 1.91371 -1.93773 5.4026 -2.65787 8.46927 -4.74282 C 9.89843 -5.71435 5.22951 -4.58078 3.69149 -3.97245 C 0.14305 -2.56852 -3.2342 -0.48634 -6.69705 1.25695 C -4.6783 6.77523 -5.89132 5.43102 2.73559 1.76065 C 4.80746 0.8794 9.56128 0.11945 8.46927 -2.38727 C 7.30972 -5.04884 3.92847 -1.27129 1.65816 -0.71365 C -12.85261 7.34398 -7.23247 3.75973 -2.85278 2.39746 C 0.90521 1.22917 4.69514 0.2544 8.46927 -0.81713 C 8.42118 -1.64143 8.54809 -2.51921 8.32482 -3.29097 C 8.25937 -3.51713 8.0375 -2.98217 7.86909 -2.89097 C 7.75069 -2.82662 7.63784 -2.73958 7.51371 -2.69838 C 7.39826 -2.65972 7.27708 -2.66064 7.15816 -2.65393 C 6.75468 -2.63102 6.35069 -2.6243 5.94705 -2.60949 C 5.83784 -2.56088 5.67448 -2.49097 5.58038 -2.43171 C 5.51441 -2.38981 5.45451 -2.33287 5.39149 -2.28356 C 5.36267 -2.23402 5.29583 -2.12615 5.26927 -2.06134 C 5.25972 -2.03796 5.2585 -2.00879 5.24705 -1.98727 C 5.23906 -1.97268 5.2243 -1.96852 5.21371 -1.95764 C 5.0835 -1.82037 4.9625 -1.66666 4.82465 -1.54305 C 4.52864 -1.27639 4.24791 -0.97615 3.93593 -0.74305 C 3.75086 -0.60463 3.55677 -0.48564 3.38038 -0.32824 C 3.10781 -0.08472 2.87812 0.24468 2.59132 0.45695 L 2.49149 0.53102 L 2.36909 0.47153 C 2.35816 0.40741 2.34652 0.34375 2.33576 0.27894 C 2.32795 0.2301 2.32378 0.17963 2.31371 0.13102 C 2.30503 0.09028 2.29132 0.05209 2.28038 0.01227 C 2.27673 -0.01713 2.27413 -0.04699 2.26927 -0.07639 C 2.26163 -0.12199 2.21597 -0.24583 2.21371 -0.25439 C 2.1368 -0.50995 2.19826 -0.33032 2.12482 -0.62453 C 2.09913 -0.72685 2.1026 -0.64629 2.1026 -0.71365 L 0.06944 -1.5875 L 4.76927 0.3088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167" y="-10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與皇帝企鵝相較，嘴相對較長，耳斑有不同的</a:t>
            </a:r>
            <a:r>
              <a:rPr lang="zh-TW" altLang="en-US" dirty="0" smtClean="0"/>
              <a:t>色調</a:t>
            </a:r>
            <a:r>
              <a:rPr lang="zh-TW" altLang="en-US" dirty="0"/>
              <a:t>及形狀</a:t>
            </a:r>
          </a:p>
          <a:p>
            <a:pPr marL="0" indent="0">
              <a:buNone/>
            </a:pPr>
            <a:r>
              <a:rPr lang="zh-TW" altLang="en-US" dirty="0"/>
              <a:t>食性：	主要以魚維生，特別喜歡吃小型的</a:t>
            </a:r>
            <a:r>
              <a:rPr lang="en-US" altLang="zh-TW" dirty="0" err="1"/>
              <a:t>Myctophidae</a:t>
            </a:r>
            <a:r>
              <a:rPr lang="zh-TW" altLang="en-US" dirty="0"/>
              <a:t>科魚類</a:t>
            </a:r>
            <a:r>
              <a:rPr lang="en-US" altLang="zh-TW" dirty="0"/>
              <a:t>(</a:t>
            </a:r>
            <a:r>
              <a:rPr lang="en-US" altLang="zh-TW" dirty="0" err="1"/>
              <a:t>Electrona</a:t>
            </a:r>
            <a:r>
              <a:rPr lang="en-US" altLang="zh-TW" dirty="0"/>
              <a:t> </a:t>
            </a:r>
            <a:r>
              <a:rPr lang="en-US" altLang="zh-TW" dirty="0" err="1"/>
              <a:t>carlesvergi</a:t>
            </a:r>
            <a:r>
              <a:rPr lang="en-US" altLang="zh-TW" dirty="0"/>
              <a:t>, </a:t>
            </a:r>
            <a:r>
              <a:rPr lang="en-US" altLang="zh-TW" dirty="0" err="1"/>
              <a:t>Krefftichtys</a:t>
            </a:r>
            <a:r>
              <a:rPr lang="en-US" altLang="zh-TW" dirty="0"/>
              <a:t> </a:t>
            </a:r>
            <a:r>
              <a:rPr lang="en-US" altLang="zh-TW" dirty="0" err="1"/>
              <a:t>anderssoni</a:t>
            </a:r>
            <a:r>
              <a:rPr lang="en-US" altLang="zh-TW" dirty="0"/>
              <a:t>)</a:t>
            </a:r>
            <a:r>
              <a:rPr lang="zh-TW" altLang="en-US" dirty="0"/>
              <a:t>，也會吃頭足類</a:t>
            </a:r>
            <a:r>
              <a:rPr lang="en-US" altLang="zh-TW" dirty="0"/>
              <a:t>(cephalopods)</a:t>
            </a:r>
            <a:r>
              <a:rPr lang="zh-TW" altLang="en-US" dirty="0"/>
              <a:t>如</a:t>
            </a:r>
            <a:r>
              <a:rPr lang="en-US" altLang="zh-TW" dirty="0" err="1"/>
              <a:t>Moroteuthis</a:t>
            </a:r>
            <a:r>
              <a:rPr lang="zh-TW" altLang="en-US" dirty="0"/>
              <a:t>。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15012" y="2820194"/>
            <a:ext cx="1514475" cy="2362200"/>
          </a:xfrm>
          <a:prstGeom prst="rect">
            <a:avLst/>
          </a:prstGeom>
        </p:spPr>
      </p:pic>
      <p:pic>
        <p:nvPicPr>
          <p:cNvPr id="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7411" y="3258386"/>
            <a:ext cx="1514475" cy="2362200"/>
          </a:xfrm>
          <a:prstGeom prst="rect">
            <a:avLst/>
          </a:prstGeom>
        </p:spPr>
      </p:pic>
      <p:pic>
        <p:nvPicPr>
          <p:cNvPr id="1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8625" y="3386140"/>
            <a:ext cx="1514475" cy="2362200"/>
          </a:xfrm>
          <a:prstGeom prst="rect">
            <a:avLst/>
          </a:prstGeom>
        </p:spPr>
      </p:pic>
      <p:pic>
        <p:nvPicPr>
          <p:cNvPr id="1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8362" y="-694544"/>
            <a:ext cx="1514475" cy="2362200"/>
          </a:xfrm>
          <a:prstGeom prst="rect">
            <a:avLst/>
          </a:prstGeom>
        </p:spPr>
      </p:pic>
      <p:pic>
        <p:nvPicPr>
          <p:cNvPr id="1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0030" y="-882449"/>
            <a:ext cx="1514475" cy="2362200"/>
          </a:xfrm>
          <a:prstGeom prst="rect">
            <a:avLst/>
          </a:prstGeom>
        </p:spPr>
      </p:pic>
      <p:pic>
        <p:nvPicPr>
          <p:cNvPr id="1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6949" y="1284795"/>
            <a:ext cx="1514475" cy="2362200"/>
          </a:xfrm>
          <a:prstGeom prst="rect">
            <a:avLst/>
          </a:prstGeom>
        </p:spPr>
      </p:pic>
      <p:pic>
        <p:nvPicPr>
          <p:cNvPr id="1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2311" y="4068624"/>
            <a:ext cx="1514475" cy="2362200"/>
          </a:xfrm>
          <a:prstGeom prst="rect">
            <a:avLst/>
          </a:prstGeom>
        </p:spPr>
      </p:pic>
      <p:pic>
        <p:nvPicPr>
          <p:cNvPr id="1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8300" y="5324535"/>
            <a:ext cx="1514475" cy="2362200"/>
          </a:xfrm>
          <a:prstGeom prst="rect">
            <a:avLst/>
          </a:prstGeom>
        </p:spPr>
      </p:pic>
      <p:pic>
        <p:nvPicPr>
          <p:cNvPr id="1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2636" y="5541076"/>
            <a:ext cx="1514475" cy="2362200"/>
          </a:xfrm>
          <a:prstGeom prst="rect">
            <a:avLst/>
          </a:prstGeom>
        </p:spPr>
      </p:pic>
      <p:pic>
        <p:nvPicPr>
          <p:cNvPr id="1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4283" y="3157539"/>
            <a:ext cx="1514475" cy="2362200"/>
          </a:xfrm>
          <a:prstGeom prst="rect">
            <a:avLst/>
          </a:prstGeom>
        </p:spPr>
      </p:pic>
      <p:pic>
        <p:nvPicPr>
          <p:cNvPr id="1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6185" y="5492831"/>
            <a:ext cx="1514475" cy="2362200"/>
          </a:xfrm>
          <a:prstGeom prst="rect">
            <a:avLst/>
          </a:prstGeom>
        </p:spPr>
      </p:pic>
      <p:pic>
        <p:nvPicPr>
          <p:cNvPr id="1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510" y="5220494"/>
            <a:ext cx="1514475" cy="2362200"/>
          </a:xfrm>
          <a:prstGeom prst="rect">
            <a:avLst/>
          </a:prstGeom>
        </p:spPr>
      </p:pic>
      <p:pic>
        <p:nvPicPr>
          <p:cNvPr id="2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6644" y="75606"/>
            <a:ext cx="1514475" cy="2362200"/>
          </a:xfrm>
          <a:prstGeom prst="rect">
            <a:avLst/>
          </a:prstGeom>
        </p:spPr>
      </p:pic>
      <p:pic>
        <p:nvPicPr>
          <p:cNvPr id="2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832" y="2055417"/>
            <a:ext cx="1514475" cy="2362200"/>
          </a:xfrm>
          <a:prstGeom prst="rect">
            <a:avLst/>
          </a:prstGeom>
        </p:spPr>
      </p:pic>
      <p:pic>
        <p:nvPicPr>
          <p:cNvPr id="2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5737" y="2812712"/>
            <a:ext cx="1514475" cy="2362200"/>
          </a:xfrm>
          <a:prstGeom prst="rect">
            <a:avLst/>
          </a:prstGeom>
        </p:spPr>
      </p:pic>
      <p:pic>
        <p:nvPicPr>
          <p:cNvPr id="2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0305" y="513756"/>
            <a:ext cx="1514475" cy="2362200"/>
          </a:xfrm>
          <a:prstGeom prst="rect">
            <a:avLst/>
          </a:prstGeom>
        </p:spPr>
      </p:pic>
      <p:pic>
        <p:nvPicPr>
          <p:cNvPr id="2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8498" y="724694"/>
            <a:ext cx="1514475" cy="2362200"/>
          </a:xfrm>
          <a:prstGeom prst="rect">
            <a:avLst/>
          </a:prstGeom>
        </p:spPr>
      </p:pic>
      <p:pic>
        <p:nvPicPr>
          <p:cNvPr id="2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7412" y="2972594"/>
            <a:ext cx="1514475" cy="2362200"/>
          </a:xfrm>
          <a:prstGeom prst="rect">
            <a:avLst/>
          </a:prstGeom>
        </p:spPr>
      </p:pic>
      <p:pic>
        <p:nvPicPr>
          <p:cNvPr id="2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812" y="3124994"/>
            <a:ext cx="1514475" cy="2362200"/>
          </a:xfrm>
          <a:prstGeom prst="rect">
            <a:avLst/>
          </a:prstGeom>
        </p:spPr>
      </p:pic>
      <p:pic>
        <p:nvPicPr>
          <p:cNvPr id="2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2212" y="3277394"/>
            <a:ext cx="1514475" cy="2362200"/>
          </a:xfrm>
          <a:prstGeom prst="rect">
            <a:avLst/>
          </a:prstGeom>
        </p:spPr>
      </p:pic>
      <p:pic>
        <p:nvPicPr>
          <p:cNvPr id="2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4612" y="3429794"/>
            <a:ext cx="1514475" cy="2362200"/>
          </a:xfrm>
          <a:prstGeom prst="rect">
            <a:avLst/>
          </a:prstGeom>
        </p:spPr>
      </p:pic>
      <p:pic>
        <p:nvPicPr>
          <p:cNvPr id="2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7012" y="3582194"/>
            <a:ext cx="1514475" cy="2362200"/>
          </a:xfrm>
          <a:prstGeom prst="rect">
            <a:avLst/>
          </a:prstGeom>
        </p:spPr>
      </p:pic>
      <p:pic>
        <p:nvPicPr>
          <p:cNvPr id="3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412" y="3734594"/>
            <a:ext cx="1514475" cy="2362200"/>
          </a:xfrm>
          <a:prstGeom prst="rect">
            <a:avLst/>
          </a:prstGeom>
        </p:spPr>
      </p:pic>
      <p:pic>
        <p:nvPicPr>
          <p:cNvPr id="3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1812" y="3886994"/>
            <a:ext cx="1514475" cy="2362200"/>
          </a:xfrm>
          <a:prstGeom prst="rect">
            <a:avLst/>
          </a:prstGeom>
        </p:spPr>
      </p:pic>
      <p:pic>
        <p:nvPicPr>
          <p:cNvPr id="3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4212" y="4039394"/>
            <a:ext cx="1514475" cy="2362200"/>
          </a:xfrm>
          <a:prstGeom prst="rect">
            <a:avLst/>
          </a:prstGeom>
        </p:spPr>
      </p:pic>
      <p:pic>
        <p:nvPicPr>
          <p:cNvPr id="3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612" y="4191794"/>
            <a:ext cx="1514475" cy="2362200"/>
          </a:xfrm>
          <a:prstGeom prst="rect">
            <a:avLst/>
          </a:prstGeom>
        </p:spPr>
      </p:pic>
      <p:pic>
        <p:nvPicPr>
          <p:cNvPr id="3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012" y="4344194"/>
            <a:ext cx="1514475" cy="2362200"/>
          </a:xfrm>
          <a:prstGeom prst="rect">
            <a:avLst/>
          </a:prstGeom>
        </p:spPr>
      </p:pic>
      <p:pic>
        <p:nvPicPr>
          <p:cNvPr id="3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1412" y="4496594"/>
            <a:ext cx="1514475" cy="2362200"/>
          </a:xfrm>
          <a:prstGeom prst="rect">
            <a:avLst/>
          </a:prstGeom>
        </p:spPr>
      </p:pic>
      <p:pic>
        <p:nvPicPr>
          <p:cNvPr id="3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959" y="2664429"/>
            <a:ext cx="1514475" cy="2362200"/>
          </a:xfrm>
          <a:prstGeom prst="rect">
            <a:avLst/>
          </a:prstGeom>
        </p:spPr>
      </p:pic>
      <p:pic>
        <p:nvPicPr>
          <p:cNvPr id="3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6212" y="4801394"/>
            <a:ext cx="1514475" cy="2362200"/>
          </a:xfrm>
          <a:prstGeom prst="rect">
            <a:avLst/>
          </a:prstGeom>
        </p:spPr>
      </p:pic>
      <p:pic>
        <p:nvPicPr>
          <p:cNvPr id="3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863" y="1348272"/>
            <a:ext cx="1514475" cy="2362200"/>
          </a:xfrm>
          <a:prstGeom prst="rect">
            <a:avLst/>
          </a:prstGeom>
        </p:spPr>
      </p:pic>
      <p:pic>
        <p:nvPicPr>
          <p:cNvPr id="3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276" y="2663089"/>
            <a:ext cx="1514475" cy="2362200"/>
          </a:xfrm>
          <a:prstGeom prst="rect">
            <a:avLst/>
          </a:prstGeom>
        </p:spPr>
      </p:pic>
      <p:pic>
        <p:nvPicPr>
          <p:cNvPr id="4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3024" y="2920360"/>
            <a:ext cx="1514475" cy="2362200"/>
          </a:xfrm>
          <a:prstGeom prst="rect">
            <a:avLst/>
          </a:prstGeom>
        </p:spPr>
      </p:pic>
      <p:pic>
        <p:nvPicPr>
          <p:cNvPr id="4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6556" y="4953794"/>
            <a:ext cx="1514475" cy="2362200"/>
          </a:xfrm>
          <a:prstGeom prst="rect">
            <a:avLst/>
          </a:prstGeom>
        </p:spPr>
      </p:pic>
      <p:pic>
        <p:nvPicPr>
          <p:cNvPr id="4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3986" y="1448911"/>
            <a:ext cx="1514475" cy="2362200"/>
          </a:xfrm>
          <a:prstGeom prst="rect">
            <a:avLst/>
          </a:prstGeom>
        </p:spPr>
      </p:pic>
      <p:pic>
        <p:nvPicPr>
          <p:cNvPr id="4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7349" y="3020272"/>
            <a:ext cx="1514475" cy="2362200"/>
          </a:xfrm>
          <a:prstGeom prst="rect">
            <a:avLst/>
          </a:prstGeom>
        </p:spPr>
      </p:pic>
      <p:pic>
        <p:nvPicPr>
          <p:cNvPr id="4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581" y="5420572"/>
            <a:ext cx="1514475" cy="2362200"/>
          </a:xfrm>
          <a:prstGeom prst="rect">
            <a:avLst/>
          </a:prstGeom>
        </p:spPr>
      </p:pic>
      <p:pic>
        <p:nvPicPr>
          <p:cNvPr id="4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1418" y="5851071"/>
            <a:ext cx="1720869" cy="2684123"/>
          </a:xfrm>
          <a:prstGeom prst="rect">
            <a:avLst/>
          </a:prstGeom>
        </p:spPr>
      </p:pic>
      <p:pic>
        <p:nvPicPr>
          <p:cNvPr id="4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3818" y="6003471"/>
            <a:ext cx="1720869" cy="2684123"/>
          </a:xfrm>
          <a:prstGeom prst="rect">
            <a:avLst/>
          </a:prstGeom>
        </p:spPr>
      </p:pic>
      <p:pic>
        <p:nvPicPr>
          <p:cNvPr id="4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665" y="125664"/>
            <a:ext cx="1514475" cy="2362200"/>
          </a:xfrm>
          <a:prstGeom prst="rect">
            <a:avLst/>
          </a:prstGeom>
        </p:spPr>
      </p:pic>
      <p:pic>
        <p:nvPicPr>
          <p:cNvPr id="4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4065" y="278064"/>
            <a:ext cx="1514475" cy="2362200"/>
          </a:xfrm>
          <a:prstGeom prst="rect">
            <a:avLst/>
          </a:prstGeom>
        </p:spPr>
      </p:pic>
      <p:pic>
        <p:nvPicPr>
          <p:cNvPr id="5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465" y="430464"/>
            <a:ext cx="1514475" cy="2362200"/>
          </a:xfrm>
          <a:prstGeom prst="rect">
            <a:avLst/>
          </a:prstGeom>
        </p:spPr>
      </p:pic>
      <p:pic>
        <p:nvPicPr>
          <p:cNvPr id="5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865" y="582864"/>
            <a:ext cx="1514475" cy="2362200"/>
          </a:xfrm>
          <a:prstGeom prst="rect">
            <a:avLst/>
          </a:prstGeom>
        </p:spPr>
      </p:pic>
      <p:pic>
        <p:nvPicPr>
          <p:cNvPr id="5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265" y="735264"/>
            <a:ext cx="1514475" cy="2362200"/>
          </a:xfrm>
          <a:prstGeom prst="rect">
            <a:avLst/>
          </a:prstGeom>
        </p:spPr>
      </p:pic>
      <p:pic>
        <p:nvPicPr>
          <p:cNvPr id="5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3665" y="887664"/>
            <a:ext cx="1514475" cy="2362200"/>
          </a:xfrm>
          <a:prstGeom prst="rect">
            <a:avLst/>
          </a:prstGeom>
        </p:spPr>
      </p:pic>
      <p:pic>
        <p:nvPicPr>
          <p:cNvPr id="5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6065" y="1040064"/>
            <a:ext cx="1514475" cy="2362200"/>
          </a:xfrm>
          <a:prstGeom prst="rect">
            <a:avLst/>
          </a:prstGeom>
        </p:spPr>
      </p:pic>
      <p:pic>
        <p:nvPicPr>
          <p:cNvPr id="5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465" y="1192464"/>
            <a:ext cx="1514475" cy="2362200"/>
          </a:xfrm>
          <a:prstGeom prst="rect">
            <a:avLst/>
          </a:prstGeom>
        </p:spPr>
      </p:pic>
      <p:pic>
        <p:nvPicPr>
          <p:cNvPr id="5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0865" y="1344864"/>
            <a:ext cx="1514475" cy="2362200"/>
          </a:xfrm>
          <a:prstGeom prst="rect">
            <a:avLst/>
          </a:prstGeom>
        </p:spPr>
      </p:pic>
      <p:pic>
        <p:nvPicPr>
          <p:cNvPr id="5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3265" y="1497264"/>
            <a:ext cx="1514475" cy="2362200"/>
          </a:xfrm>
          <a:prstGeom prst="rect">
            <a:avLst/>
          </a:prstGeom>
        </p:spPr>
      </p:pic>
      <p:pic>
        <p:nvPicPr>
          <p:cNvPr id="5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5665" y="1649664"/>
            <a:ext cx="1514475" cy="2362200"/>
          </a:xfrm>
          <a:prstGeom prst="rect">
            <a:avLst/>
          </a:prstGeom>
        </p:spPr>
      </p:pic>
      <p:pic>
        <p:nvPicPr>
          <p:cNvPr id="5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8065" y="1802064"/>
            <a:ext cx="1514475" cy="2362200"/>
          </a:xfrm>
          <a:prstGeom prst="rect">
            <a:avLst/>
          </a:prstGeom>
        </p:spPr>
      </p:pic>
      <p:pic>
        <p:nvPicPr>
          <p:cNvPr id="6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465" y="1954464"/>
            <a:ext cx="1514475" cy="2362200"/>
          </a:xfrm>
          <a:prstGeom prst="rect">
            <a:avLst/>
          </a:prstGeom>
        </p:spPr>
      </p:pic>
      <p:pic>
        <p:nvPicPr>
          <p:cNvPr id="6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865" y="2106864"/>
            <a:ext cx="1514475" cy="2362200"/>
          </a:xfrm>
          <a:prstGeom prst="rect">
            <a:avLst/>
          </a:prstGeom>
        </p:spPr>
      </p:pic>
      <p:pic>
        <p:nvPicPr>
          <p:cNvPr id="6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5265" y="2259264"/>
            <a:ext cx="1514475" cy="2362200"/>
          </a:xfrm>
          <a:prstGeom prst="rect">
            <a:avLst/>
          </a:prstGeom>
        </p:spPr>
      </p:pic>
      <p:pic>
        <p:nvPicPr>
          <p:cNvPr id="6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7665" y="2411664"/>
            <a:ext cx="1514475" cy="2362200"/>
          </a:xfrm>
          <a:prstGeom prst="rect">
            <a:avLst/>
          </a:prstGeom>
        </p:spPr>
      </p:pic>
      <p:pic>
        <p:nvPicPr>
          <p:cNvPr id="6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065" y="2564064"/>
            <a:ext cx="1514475" cy="2362200"/>
          </a:xfrm>
          <a:prstGeom prst="rect">
            <a:avLst/>
          </a:prstGeom>
        </p:spPr>
      </p:pic>
      <p:pic>
        <p:nvPicPr>
          <p:cNvPr id="6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2465" y="2716464"/>
            <a:ext cx="1514475" cy="2362200"/>
          </a:xfrm>
          <a:prstGeom prst="rect">
            <a:avLst/>
          </a:prstGeom>
        </p:spPr>
      </p:pic>
      <p:pic>
        <p:nvPicPr>
          <p:cNvPr id="6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4865" y="2868864"/>
            <a:ext cx="1514475" cy="2362200"/>
          </a:xfrm>
          <a:prstGeom prst="rect">
            <a:avLst/>
          </a:prstGeom>
        </p:spPr>
      </p:pic>
      <p:pic>
        <p:nvPicPr>
          <p:cNvPr id="6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7265" y="3021264"/>
            <a:ext cx="1514475" cy="2362200"/>
          </a:xfrm>
          <a:prstGeom prst="rect">
            <a:avLst/>
          </a:prstGeom>
        </p:spPr>
      </p:pic>
      <p:pic>
        <p:nvPicPr>
          <p:cNvPr id="6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9665" y="3173664"/>
            <a:ext cx="1514475" cy="2362200"/>
          </a:xfrm>
          <a:prstGeom prst="rect">
            <a:avLst/>
          </a:prstGeom>
        </p:spPr>
      </p:pic>
      <p:pic>
        <p:nvPicPr>
          <p:cNvPr id="6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2065" y="3326064"/>
            <a:ext cx="1514475" cy="2362200"/>
          </a:xfrm>
          <a:prstGeom prst="rect">
            <a:avLst/>
          </a:prstGeom>
        </p:spPr>
      </p:pic>
      <p:pic>
        <p:nvPicPr>
          <p:cNvPr id="7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4465" y="3478464"/>
            <a:ext cx="1514475" cy="2362200"/>
          </a:xfrm>
          <a:prstGeom prst="rect">
            <a:avLst/>
          </a:prstGeom>
        </p:spPr>
      </p:pic>
      <p:pic>
        <p:nvPicPr>
          <p:cNvPr id="7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6865" y="3630864"/>
            <a:ext cx="1514475" cy="2362200"/>
          </a:xfrm>
          <a:prstGeom prst="rect">
            <a:avLst/>
          </a:prstGeom>
        </p:spPr>
      </p:pic>
      <p:pic>
        <p:nvPicPr>
          <p:cNvPr id="7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9265" y="3783264"/>
            <a:ext cx="1514475" cy="2362200"/>
          </a:xfrm>
          <a:prstGeom prst="rect">
            <a:avLst/>
          </a:prstGeom>
        </p:spPr>
      </p:pic>
      <p:pic>
        <p:nvPicPr>
          <p:cNvPr id="7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1665" y="3935664"/>
            <a:ext cx="1514475" cy="2362200"/>
          </a:xfrm>
          <a:prstGeom prst="rect">
            <a:avLst/>
          </a:prstGeom>
        </p:spPr>
      </p:pic>
      <p:pic>
        <p:nvPicPr>
          <p:cNvPr id="7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4065" y="4088064"/>
            <a:ext cx="1514475" cy="2362200"/>
          </a:xfrm>
          <a:prstGeom prst="rect">
            <a:avLst/>
          </a:prstGeom>
        </p:spPr>
      </p:pic>
      <p:pic>
        <p:nvPicPr>
          <p:cNvPr id="7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465" y="4240464"/>
            <a:ext cx="1514475" cy="2362200"/>
          </a:xfrm>
          <a:prstGeom prst="rect">
            <a:avLst/>
          </a:prstGeom>
        </p:spPr>
      </p:pic>
      <p:pic>
        <p:nvPicPr>
          <p:cNvPr id="7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8865" y="4392864"/>
            <a:ext cx="1514475" cy="2362200"/>
          </a:xfrm>
          <a:prstGeom prst="rect">
            <a:avLst/>
          </a:prstGeom>
        </p:spPr>
      </p:pic>
      <p:pic>
        <p:nvPicPr>
          <p:cNvPr id="7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1265" y="4545264"/>
            <a:ext cx="1514475" cy="2362200"/>
          </a:xfrm>
          <a:prstGeom prst="rect">
            <a:avLst/>
          </a:prstGeom>
        </p:spPr>
      </p:pic>
      <p:pic>
        <p:nvPicPr>
          <p:cNvPr id="7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3665" y="4697664"/>
            <a:ext cx="1514475" cy="2362200"/>
          </a:xfrm>
          <a:prstGeom prst="rect">
            <a:avLst/>
          </a:prstGeom>
        </p:spPr>
      </p:pic>
      <p:pic>
        <p:nvPicPr>
          <p:cNvPr id="7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6065" y="4850064"/>
            <a:ext cx="1514475" cy="2362200"/>
          </a:xfrm>
          <a:prstGeom prst="rect">
            <a:avLst/>
          </a:prstGeom>
        </p:spPr>
      </p:pic>
      <p:pic>
        <p:nvPicPr>
          <p:cNvPr id="8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8465" y="5002464"/>
            <a:ext cx="1514475" cy="2362200"/>
          </a:xfrm>
          <a:prstGeom prst="rect">
            <a:avLst/>
          </a:prstGeom>
        </p:spPr>
      </p:pic>
      <p:pic>
        <p:nvPicPr>
          <p:cNvPr id="8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9749" y="3172672"/>
            <a:ext cx="1514475" cy="2362200"/>
          </a:xfrm>
          <a:prstGeom prst="rect">
            <a:avLst/>
          </a:prstGeom>
        </p:spPr>
      </p:pic>
      <p:pic>
        <p:nvPicPr>
          <p:cNvPr id="8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365" y="4818131"/>
            <a:ext cx="1514475" cy="2362200"/>
          </a:xfrm>
          <a:prstGeom prst="rect">
            <a:avLst/>
          </a:prstGeom>
        </p:spPr>
      </p:pic>
      <p:pic>
        <p:nvPicPr>
          <p:cNvPr id="8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7921" y="2406832"/>
            <a:ext cx="1514475" cy="2362200"/>
          </a:xfrm>
          <a:prstGeom prst="rect">
            <a:avLst/>
          </a:prstGeom>
        </p:spPr>
      </p:pic>
      <p:pic>
        <p:nvPicPr>
          <p:cNvPr id="8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6949" y="3629872"/>
            <a:ext cx="1514475" cy="2362200"/>
          </a:xfrm>
          <a:prstGeom prst="rect">
            <a:avLst/>
          </a:prstGeom>
        </p:spPr>
      </p:pic>
      <p:pic>
        <p:nvPicPr>
          <p:cNvPr id="8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4632" y="-58314"/>
            <a:ext cx="1514475" cy="2362200"/>
          </a:xfrm>
          <a:prstGeom prst="rect">
            <a:avLst/>
          </a:prstGeom>
        </p:spPr>
      </p:pic>
      <p:pic>
        <p:nvPicPr>
          <p:cNvPr id="8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1749" y="3934672"/>
            <a:ext cx="1514475" cy="2362200"/>
          </a:xfrm>
          <a:prstGeom prst="rect">
            <a:avLst/>
          </a:prstGeom>
        </p:spPr>
      </p:pic>
      <p:pic>
        <p:nvPicPr>
          <p:cNvPr id="8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4149" y="4087072"/>
            <a:ext cx="1514475" cy="2362200"/>
          </a:xfrm>
          <a:prstGeom prst="rect">
            <a:avLst/>
          </a:prstGeom>
        </p:spPr>
      </p:pic>
      <p:pic>
        <p:nvPicPr>
          <p:cNvPr id="8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6549" y="4239472"/>
            <a:ext cx="1514475" cy="2362200"/>
          </a:xfrm>
          <a:prstGeom prst="rect">
            <a:avLst/>
          </a:prstGeom>
        </p:spPr>
      </p:pic>
      <p:pic>
        <p:nvPicPr>
          <p:cNvPr id="8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8949" y="4391872"/>
            <a:ext cx="1514475" cy="2362200"/>
          </a:xfrm>
          <a:prstGeom prst="rect">
            <a:avLst/>
          </a:prstGeom>
        </p:spPr>
      </p:pic>
      <p:pic>
        <p:nvPicPr>
          <p:cNvPr id="9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5972" y="-315263"/>
            <a:ext cx="1514475" cy="2362200"/>
          </a:xfrm>
          <a:prstGeom prst="rect">
            <a:avLst/>
          </a:prstGeom>
        </p:spPr>
      </p:pic>
      <p:pic>
        <p:nvPicPr>
          <p:cNvPr id="9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3749" y="4696672"/>
            <a:ext cx="1514475" cy="2362200"/>
          </a:xfrm>
          <a:prstGeom prst="rect">
            <a:avLst/>
          </a:prstGeom>
        </p:spPr>
      </p:pic>
      <p:pic>
        <p:nvPicPr>
          <p:cNvPr id="9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6149" y="4849072"/>
            <a:ext cx="1514475" cy="2362200"/>
          </a:xfrm>
          <a:prstGeom prst="rect">
            <a:avLst/>
          </a:prstGeom>
        </p:spPr>
      </p:pic>
      <p:pic>
        <p:nvPicPr>
          <p:cNvPr id="9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549" y="5001472"/>
            <a:ext cx="1514475" cy="2362200"/>
          </a:xfrm>
          <a:prstGeom prst="rect">
            <a:avLst/>
          </a:prstGeom>
        </p:spPr>
      </p:pic>
      <p:pic>
        <p:nvPicPr>
          <p:cNvPr id="9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8436" y="1196206"/>
            <a:ext cx="1514475" cy="2362200"/>
          </a:xfrm>
          <a:prstGeom prst="rect">
            <a:avLst/>
          </a:prstGeom>
        </p:spPr>
      </p:pic>
      <p:pic>
        <p:nvPicPr>
          <p:cNvPr id="9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3349" y="5306272"/>
            <a:ext cx="1514475" cy="2362200"/>
          </a:xfrm>
          <a:prstGeom prst="rect">
            <a:avLst/>
          </a:prstGeom>
        </p:spPr>
      </p:pic>
      <p:pic>
        <p:nvPicPr>
          <p:cNvPr id="9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5749" y="5458672"/>
            <a:ext cx="1514475" cy="2362200"/>
          </a:xfrm>
          <a:prstGeom prst="rect">
            <a:avLst/>
          </a:prstGeom>
        </p:spPr>
      </p:pic>
      <p:pic>
        <p:nvPicPr>
          <p:cNvPr id="9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8149" y="5611072"/>
            <a:ext cx="1514475" cy="2362200"/>
          </a:xfrm>
          <a:prstGeom prst="rect">
            <a:avLst/>
          </a:prstGeom>
        </p:spPr>
      </p:pic>
      <p:pic>
        <p:nvPicPr>
          <p:cNvPr id="9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3138" y="2249686"/>
            <a:ext cx="1514475" cy="2362200"/>
          </a:xfrm>
          <a:prstGeom prst="rect">
            <a:avLst/>
          </a:prstGeom>
        </p:spPr>
      </p:pic>
      <p:pic>
        <p:nvPicPr>
          <p:cNvPr id="9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949" y="5915872"/>
            <a:ext cx="1514475" cy="2362200"/>
          </a:xfrm>
          <a:prstGeom prst="rect">
            <a:avLst/>
          </a:prstGeom>
        </p:spPr>
      </p:pic>
      <p:pic>
        <p:nvPicPr>
          <p:cNvPr id="10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349" y="6068272"/>
            <a:ext cx="1514475" cy="2362200"/>
          </a:xfrm>
          <a:prstGeom prst="rect">
            <a:avLst/>
          </a:prstGeom>
        </p:spPr>
      </p:pic>
      <p:pic>
        <p:nvPicPr>
          <p:cNvPr id="10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0967" y="2059410"/>
            <a:ext cx="1514475" cy="2362200"/>
          </a:xfrm>
          <a:prstGeom prst="rect">
            <a:avLst/>
          </a:prstGeom>
        </p:spPr>
      </p:pic>
      <p:pic>
        <p:nvPicPr>
          <p:cNvPr id="10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149" y="6373072"/>
            <a:ext cx="1514475" cy="2362200"/>
          </a:xfrm>
          <a:prstGeom prst="rect">
            <a:avLst/>
          </a:prstGeom>
        </p:spPr>
      </p:pic>
      <p:pic>
        <p:nvPicPr>
          <p:cNvPr id="10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632" y="2606684"/>
            <a:ext cx="1514475" cy="2362200"/>
          </a:xfrm>
          <a:prstGeom prst="rect">
            <a:avLst/>
          </a:prstGeom>
        </p:spPr>
      </p:pic>
      <p:pic>
        <p:nvPicPr>
          <p:cNvPr id="10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4949" y="6677872"/>
            <a:ext cx="1514475" cy="2362200"/>
          </a:xfrm>
          <a:prstGeom prst="rect">
            <a:avLst/>
          </a:prstGeom>
        </p:spPr>
      </p:pic>
      <p:pic>
        <p:nvPicPr>
          <p:cNvPr id="10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7349" y="6830272"/>
            <a:ext cx="1514475" cy="2362200"/>
          </a:xfrm>
          <a:prstGeom prst="rect">
            <a:avLst/>
          </a:prstGeom>
        </p:spPr>
      </p:pic>
      <p:pic>
        <p:nvPicPr>
          <p:cNvPr id="10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1909" y="3691204"/>
            <a:ext cx="1514475" cy="2362200"/>
          </a:xfrm>
          <a:prstGeom prst="rect">
            <a:avLst/>
          </a:prstGeom>
        </p:spPr>
      </p:pic>
      <p:pic>
        <p:nvPicPr>
          <p:cNvPr id="10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3114" y="693686"/>
            <a:ext cx="1514475" cy="2362200"/>
          </a:xfrm>
          <a:prstGeom prst="rect">
            <a:avLst/>
          </a:prstGeom>
        </p:spPr>
      </p:pic>
      <p:pic>
        <p:nvPicPr>
          <p:cNvPr id="10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1749" y="1589595"/>
            <a:ext cx="1514475" cy="2362200"/>
          </a:xfrm>
          <a:prstGeom prst="rect">
            <a:avLst/>
          </a:prstGeom>
        </p:spPr>
      </p:pic>
      <p:pic>
        <p:nvPicPr>
          <p:cNvPr id="10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4149" y="1741995"/>
            <a:ext cx="1514475" cy="2362200"/>
          </a:xfrm>
          <a:prstGeom prst="rect">
            <a:avLst/>
          </a:prstGeom>
        </p:spPr>
      </p:pic>
      <p:pic>
        <p:nvPicPr>
          <p:cNvPr id="11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6549" y="1894395"/>
            <a:ext cx="1514475" cy="2362200"/>
          </a:xfrm>
          <a:prstGeom prst="rect">
            <a:avLst/>
          </a:prstGeom>
        </p:spPr>
      </p:pic>
      <p:pic>
        <p:nvPicPr>
          <p:cNvPr id="11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8949" y="2046795"/>
            <a:ext cx="1514475" cy="2362200"/>
          </a:xfrm>
          <a:prstGeom prst="rect">
            <a:avLst/>
          </a:prstGeom>
        </p:spPr>
      </p:pic>
      <p:pic>
        <p:nvPicPr>
          <p:cNvPr id="11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349" y="2199195"/>
            <a:ext cx="1514475" cy="2362200"/>
          </a:xfrm>
          <a:prstGeom prst="rect">
            <a:avLst/>
          </a:prstGeom>
        </p:spPr>
      </p:pic>
      <p:pic>
        <p:nvPicPr>
          <p:cNvPr id="11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3749" y="2351595"/>
            <a:ext cx="1514475" cy="2362200"/>
          </a:xfrm>
          <a:prstGeom prst="rect">
            <a:avLst/>
          </a:prstGeom>
        </p:spPr>
      </p:pic>
      <p:pic>
        <p:nvPicPr>
          <p:cNvPr id="11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6149" y="2503995"/>
            <a:ext cx="1514475" cy="2362200"/>
          </a:xfrm>
          <a:prstGeom prst="rect">
            <a:avLst/>
          </a:prstGeom>
        </p:spPr>
      </p:pic>
      <p:pic>
        <p:nvPicPr>
          <p:cNvPr id="11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8549" y="2656395"/>
            <a:ext cx="1514475" cy="2362200"/>
          </a:xfrm>
          <a:prstGeom prst="rect">
            <a:avLst/>
          </a:prstGeom>
        </p:spPr>
      </p:pic>
      <p:pic>
        <p:nvPicPr>
          <p:cNvPr id="11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0949" y="2808795"/>
            <a:ext cx="1514475" cy="2362200"/>
          </a:xfrm>
          <a:prstGeom prst="rect">
            <a:avLst/>
          </a:prstGeom>
        </p:spPr>
      </p:pic>
      <p:pic>
        <p:nvPicPr>
          <p:cNvPr id="11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3349" y="2961195"/>
            <a:ext cx="1514475" cy="2362200"/>
          </a:xfrm>
          <a:prstGeom prst="rect">
            <a:avLst/>
          </a:prstGeom>
        </p:spPr>
      </p:pic>
      <p:pic>
        <p:nvPicPr>
          <p:cNvPr id="11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5749" y="3113595"/>
            <a:ext cx="1514475" cy="2362200"/>
          </a:xfrm>
          <a:prstGeom prst="rect">
            <a:avLst/>
          </a:prstGeom>
        </p:spPr>
      </p:pic>
      <p:pic>
        <p:nvPicPr>
          <p:cNvPr id="11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8149" y="3265995"/>
            <a:ext cx="1514475" cy="2362200"/>
          </a:xfrm>
          <a:prstGeom prst="rect">
            <a:avLst/>
          </a:prstGeom>
        </p:spPr>
      </p:pic>
      <p:pic>
        <p:nvPicPr>
          <p:cNvPr id="12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0549" y="3418395"/>
            <a:ext cx="1514475" cy="2362200"/>
          </a:xfrm>
          <a:prstGeom prst="rect">
            <a:avLst/>
          </a:prstGeom>
        </p:spPr>
      </p:pic>
      <p:pic>
        <p:nvPicPr>
          <p:cNvPr id="12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949" y="3570795"/>
            <a:ext cx="1514475" cy="2362200"/>
          </a:xfrm>
          <a:prstGeom prst="rect">
            <a:avLst/>
          </a:prstGeom>
        </p:spPr>
      </p:pic>
      <p:pic>
        <p:nvPicPr>
          <p:cNvPr id="12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5349" y="3723195"/>
            <a:ext cx="1514475" cy="2362200"/>
          </a:xfrm>
          <a:prstGeom prst="rect">
            <a:avLst/>
          </a:prstGeom>
        </p:spPr>
      </p:pic>
      <p:pic>
        <p:nvPicPr>
          <p:cNvPr id="12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5179" y="426981"/>
            <a:ext cx="1514475" cy="2362200"/>
          </a:xfrm>
          <a:prstGeom prst="rect">
            <a:avLst/>
          </a:prstGeom>
        </p:spPr>
      </p:pic>
      <p:pic>
        <p:nvPicPr>
          <p:cNvPr id="12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149" y="4027995"/>
            <a:ext cx="1514475" cy="2362200"/>
          </a:xfrm>
          <a:prstGeom prst="rect">
            <a:avLst/>
          </a:prstGeom>
        </p:spPr>
      </p:pic>
      <p:pic>
        <p:nvPicPr>
          <p:cNvPr id="12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2549" y="4180395"/>
            <a:ext cx="1514475" cy="2362200"/>
          </a:xfrm>
          <a:prstGeom prst="rect">
            <a:avLst/>
          </a:prstGeom>
        </p:spPr>
      </p:pic>
      <p:pic>
        <p:nvPicPr>
          <p:cNvPr id="12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4949" y="4332795"/>
            <a:ext cx="1514475" cy="2362200"/>
          </a:xfrm>
          <a:prstGeom prst="rect">
            <a:avLst/>
          </a:prstGeom>
        </p:spPr>
      </p:pic>
      <p:pic>
        <p:nvPicPr>
          <p:cNvPr id="12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7349" y="4485195"/>
            <a:ext cx="1514475" cy="2362200"/>
          </a:xfrm>
          <a:prstGeom prst="rect">
            <a:avLst/>
          </a:prstGeom>
        </p:spPr>
      </p:pic>
      <p:pic>
        <p:nvPicPr>
          <p:cNvPr id="12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9749" y="4637595"/>
            <a:ext cx="1514475" cy="2362200"/>
          </a:xfrm>
          <a:prstGeom prst="rect">
            <a:avLst/>
          </a:prstGeom>
        </p:spPr>
      </p:pic>
      <p:pic>
        <p:nvPicPr>
          <p:cNvPr id="12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8905" y="2373249"/>
            <a:ext cx="1514475" cy="2362200"/>
          </a:xfrm>
          <a:prstGeom prst="rect">
            <a:avLst/>
          </a:prstGeom>
        </p:spPr>
      </p:pic>
      <p:pic>
        <p:nvPicPr>
          <p:cNvPr id="13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4549" y="4942395"/>
            <a:ext cx="1514475" cy="2362200"/>
          </a:xfrm>
          <a:prstGeom prst="rect">
            <a:avLst/>
          </a:prstGeom>
        </p:spPr>
      </p:pic>
      <p:pic>
        <p:nvPicPr>
          <p:cNvPr id="13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6949" y="5094795"/>
            <a:ext cx="1514475" cy="2362200"/>
          </a:xfrm>
          <a:prstGeom prst="rect">
            <a:avLst/>
          </a:prstGeom>
        </p:spPr>
      </p:pic>
      <p:pic>
        <p:nvPicPr>
          <p:cNvPr id="13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2955" y="4925272"/>
            <a:ext cx="1720869" cy="2684123"/>
          </a:xfrm>
          <a:prstGeom prst="rect">
            <a:avLst/>
          </a:prstGeom>
        </p:spPr>
      </p:pic>
      <p:pic>
        <p:nvPicPr>
          <p:cNvPr id="13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355" y="5077672"/>
            <a:ext cx="1720869" cy="2684123"/>
          </a:xfrm>
          <a:prstGeom prst="rect">
            <a:avLst/>
          </a:prstGeom>
        </p:spPr>
      </p:pic>
      <p:pic>
        <p:nvPicPr>
          <p:cNvPr id="13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8399" y="2028986"/>
            <a:ext cx="1514475" cy="2362200"/>
          </a:xfrm>
          <a:prstGeom prst="rect">
            <a:avLst/>
          </a:prstGeom>
        </p:spPr>
      </p:pic>
      <p:pic>
        <p:nvPicPr>
          <p:cNvPr id="13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9247" y="3352782"/>
            <a:ext cx="1514475" cy="2362200"/>
          </a:xfrm>
          <a:prstGeom prst="rect">
            <a:avLst/>
          </a:prstGeom>
        </p:spPr>
      </p:pic>
      <p:pic>
        <p:nvPicPr>
          <p:cNvPr id="13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0877" y="5652263"/>
            <a:ext cx="1720869" cy="2684123"/>
          </a:xfrm>
          <a:prstGeom prst="rect">
            <a:avLst/>
          </a:prstGeom>
        </p:spPr>
      </p:pic>
      <p:pic>
        <p:nvPicPr>
          <p:cNvPr id="13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1873" y="2662634"/>
            <a:ext cx="1720869" cy="2684123"/>
          </a:xfrm>
          <a:prstGeom prst="rect">
            <a:avLst/>
          </a:prstGeom>
        </p:spPr>
      </p:pic>
      <p:pic>
        <p:nvPicPr>
          <p:cNvPr id="13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1029" y="3366672"/>
            <a:ext cx="1720869" cy="2684123"/>
          </a:xfrm>
          <a:prstGeom prst="rect">
            <a:avLst/>
          </a:prstGeom>
        </p:spPr>
      </p:pic>
      <p:pic>
        <p:nvPicPr>
          <p:cNvPr id="13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385" y="4524716"/>
            <a:ext cx="1514475" cy="2362200"/>
          </a:xfrm>
          <a:prstGeom prst="rect">
            <a:avLst/>
          </a:prstGeom>
        </p:spPr>
      </p:pic>
      <p:pic>
        <p:nvPicPr>
          <p:cNvPr id="14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1895" y="4403536"/>
            <a:ext cx="1514475" cy="2362200"/>
          </a:xfrm>
          <a:prstGeom prst="rect">
            <a:avLst/>
          </a:prstGeom>
        </p:spPr>
      </p:pic>
      <p:pic>
        <p:nvPicPr>
          <p:cNvPr id="14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3025" y="2503995"/>
            <a:ext cx="1514475" cy="2362200"/>
          </a:xfrm>
          <a:prstGeom prst="rect">
            <a:avLst/>
          </a:prstGeom>
        </p:spPr>
      </p:pic>
      <p:pic>
        <p:nvPicPr>
          <p:cNvPr id="14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109" y="1729410"/>
            <a:ext cx="1514475" cy="2362200"/>
          </a:xfrm>
          <a:prstGeom prst="rect">
            <a:avLst/>
          </a:prstGeom>
        </p:spPr>
      </p:pic>
      <p:pic>
        <p:nvPicPr>
          <p:cNvPr id="14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159" y="1852565"/>
            <a:ext cx="1720869" cy="2684123"/>
          </a:xfrm>
          <a:prstGeom prst="rect">
            <a:avLst/>
          </a:prstGeom>
        </p:spPr>
      </p:pic>
      <p:pic>
        <p:nvPicPr>
          <p:cNvPr id="14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7791" y="3265953"/>
            <a:ext cx="1514475" cy="2362200"/>
          </a:xfrm>
          <a:prstGeom prst="rect">
            <a:avLst/>
          </a:prstGeom>
        </p:spPr>
      </p:pic>
      <p:pic>
        <p:nvPicPr>
          <p:cNvPr id="14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1768" y="4993227"/>
            <a:ext cx="1514475" cy="2362200"/>
          </a:xfrm>
          <a:prstGeom prst="rect">
            <a:avLst/>
          </a:prstGeom>
        </p:spPr>
      </p:pic>
      <p:pic>
        <p:nvPicPr>
          <p:cNvPr id="14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4698" y="4739620"/>
            <a:ext cx="1514475" cy="2362200"/>
          </a:xfrm>
          <a:prstGeom prst="rect">
            <a:avLst/>
          </a:prstGeom>
        </p:spPr>
      </p:pic>
      <p:pic>
        <p:nvPicPr>
          <p:cNvPr id="14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5264" y="1539281"/>
            <a:ext cx="1514475" cy="2362200"/>
          </a:xfrm>
          <a:prstGeom prst="rect">
            <a:avLst/>
          </a:prstGeom>
        </p:spPr>
      </p:pic>
      <p:pic>
        <p:nvPicPr>
          <p:cNvPr id="14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1830" y="-58599"/>
            <a:ext cx="1514475" cy="2362200"/>
          </a:xfrm>
          <a:prstGeom prst="rect">
            <a:avLst/>
          </a:prstGeom>
        </p:spPr>
      </p:pic>
      <p:pic>
        <p:nvPicPr>
          <p:cNvPr id="14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2705" y="666156"/>
            <a:ext cx="1514475" cy="2362200"/>
          </a:xfrm>
          <a:prstGeom prst="rect">
            <a:avLst/>
          </a:prstGeom>
        </p:spPr>
      </p:pic>
      <p:pic>
        <p:nvPicPr>
          <p:cNvPr id="15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105" y="818556"/>
            <a:ext cx="1514475" cy="2362200"/>
          </a:xfrm>
          <a:prstGeom prst="rect">
            <a:avLst/>
          </a:prstGeom>
        </p:spPr>
      </p:pic>
      <p:pic>
        <p:nvPicPr>
          <p:cNvPr id="15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3411" y="4380473"/>
            <a:ext cx="1514475" cy="2362200"/>
          </a:xfrm>
          <a:prstGeom prst="rect">
            <a:avLst/>
          </a:prstGeom>
        </p:spPr>
      </p:pic>
      <p:pic>
        <p:nvPicPr>
          <p:cNvPr id="15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9905" y="1123356"/>
            <a:ext cx="1514475" cy="2362200"/>
          </a:xfrm>
          <a:prstGeom prst="rect">
            <a:avLst/>
          </a:prstGeom>
        </p:spPr>
      </p:pic>
      <p:pic>
        <p:nvPicPr>
          <p:cNvPr id="15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2305" y="1275756"/>
            <a:ext cx="1514475" cy="2362200"/>
          </a:xfrm>
          <a:prstGeom prst="rect">
            <a:avLst/>
          </a:prstGeom>
        </p:spPr>
      </p:pic>
      <p:pic>
        <p:nvPicPr>
          <p:cNvPr id="15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4705" y="1428156"/>
            <a:ext cx="1514475" cy="2362200"/>
          </a:xfrm>
          <a:prstGeom prst="rect">
            <a:avLst/>
          </a:prstGeom>
        </p:spPr>
      </p:pic>
      <p:pic>
        <p:nvPicPr>
          <p:cNvPr id="15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105" y="1580556"/>
            <a:ext cx="1514475" cy="2362200"/>
          </a:xfrm>
          <a:prstGeom prst="rect">
            <a:avLst/>
          </a:prstGeom>
        </p:spPr>
      </p:pic>
      <p:pic>
        <p:nvPicPr>
          <p:cNvPr id="15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9505" y="1732956"/>
            <a:ext cx="1514475" cy="2362200"/>
          </a:xfrm>
          <a:prstGeom prst="rect">
            <a:avLst/>
          </a:prstGeom>
        </p:spPr>
      </p:pic>
      <p:pic>
        <p:nvPicPr>
          <p:cNvPr id="15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905" y="1885356"/>
            <a:ext cx="1514475" cy="2362200"/>
          </a:xfrm>
          <a:prstGeom prst="rect">
            <a:avLst/>
          </a:prstGeom>
        </p:spPr>
      </p:pic>
      <p:pic>
        <p:nvPicPr>
          <p:cNvPr id="15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4305" y="2037756"/>
            <a:ext cx="1514475" cy="2362200"/>
          </a:xfrm>
          <a:prstGeom prst="rect">
            <a:avLst/>
          </a:prstGeom>
        </p:spPr>
      </p:pic>
      <p:pic>
        <p:nvPicPr>
          <p:cNvPr id="15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6705" y="2190156"/>
            <a:ext cx="1514475" cy="2362200"/>
          </a:xfrm>
          <a:prstGeom prst="rect">
            <a:avLst/>
          </a:prstGeom>
        </p:spPr>
      </p:pic>
      <p:pic>
        <p:nvPicPr>
          <p:cNvPr id="16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8603" y="1270536"/>
            <a:ext cx="1514475" cy="2362200"/>
          </a:xfrm>
          <a:prstGeom prst="rect">
            <a:avLst/>
          </a:prstGeom>
        </p:spPr>
      </p:pic>
      <p:pic>
        <p:nvPicPr>
          <p:cNvPr id="16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1505" y="2494956"/>
            <a:ext cx="1514475" cy="2362200"/>
          </a:xfrm>
          <a:prstGeom prst="rect">
            <a:avLst/>
          </a:prstGeom>
        </p:spPr>
      </p:pic>
      <p:pic>
        <p:nvPicPr>
          <p:cNvPr id="16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830" y="2544099"/>
            <a:ext cx="1514475" cy="2362200"/>
          </a:xfrm>
          <a:prstGeom prst="rect">
            <a:avLst/>
          </a:prstGeom>
        </p:spPr>
      </p:pic>
      <p:pic>
        <p:nvPicPr>
          <p:cNvPr id="16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6305" y="2799756"/>
            <a:ext cx="1514475" cy="2362200"/>
          </a:xfrm>
          <a:prstGeom prst="rect">
            <a:avLst/>
          </a:prstGeom>
        </p:spPr>
      </p:pic>
      <p:pic>
        <p:nvPicPr>
          <p:cNvPr id="164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5246" y="-1113866"/>
            <a:ext cx="1514475" cy="2362200"/>
          </a:xfrm>
          <a:prstGeom prst="rect">
            <a:avLst/>
          </a:prstGeom>
        </p:spPr>
      </p:pic>
      <p:pic>
        <p:nvPicPr>
          <p:cNvPr id="165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2327" y="2828195"/>
            <a:ext cx="1514475" cy="2362200"/>
          </a:xfrm>
          <a:prstGeom prst="rect">
            <a:avLst/>
          </a:prstGeom>
        </p:spPr>
      </p:pic>
      <p:pic>
        <p:nvPicPr>
          <p:cNvPr id="166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2547" y="213956"/>
            <a:ext cx="1514475" cy="2362200"/>
          </a:xfrm>
          <a:prstGeom prst="rect">
            <a:avLst/>
          </a:prstGeom>
        </p:spPr>
      </p:pic>
      <p:pic>
        <p:nvPicPr>
          <p:cNvPr id="167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908" y="783617"/>
            <a:ext cx="1514475" cy="2362200"/>
          </a:xfrm>
          <a:prstGeom prst="rect">
            <a:avLst/>
          </a:prstGeom>
        </p:spPr>
      </p:pic>
      <p:pic>
        <p:nvPicPr>
          <p:cNvPr id="168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8811" y="3535857"/>
            <a:ext cx="1514475" cy="2362200"/>
          </a:xfrm>
          <a:prstGeom prst="rect">
            <a:avLst/>
          </a:prstGeom>
        </p:spPr>
      </p:pic>
      <p:pic>
        <p:nvPicPr>
          <p:cNvPr id="169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4719" y="1663060"/>
            <a:ext cx="1514475" cy="2362200"/>
          </a:xfrm>
          <a:prstGeom prst="rect">
            <a:avLst/>
          </a:prstGeom>
        </p:spPr>
      </p:pic>
      <p:pic>
        <p:nvPicPr>
          <p:cNvPr id="170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913" y="1568818"/>
            <a:ext cx="1514475" cy="2362200"/>
          </a:xfrm>
          <a:prstGeom prst="rect">
            <a:avLst/>
          </a:prstGeom>
        </p:spPr>
      </p:pic>
      <p:pic>
        <p:nvPicPr>
          <p:cNvPr id="171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5533" y="1705716"/>
            <a:ext cx="1514475" cy="2362200"/>
          </a:xfrm>
          <a:prstGeom prst="rect">
            <a:avLst/>
          </a:prstGeom>
        </p:spPr>
      </p:pic>
      <p:pic>
        <p:nvPicPr>
          <p:cNvPr id="172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1767" y="1806133"/>
            <a:ext cx="1514475" cy="2362200"/>
          </a:xfrm>
          <a:prstGeom prst="rect">
            <a:avLst/>
          </a:prstGeom>
        </p:spPr>
      </p:pic>
      <p:pic>
        <p:nvPicPr>
          <p:cNvPr id="173" name="內容版面配置區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1325" y="3350040"/>
            <a:ext cx="1514475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83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1.38889E-6 3.7037E-6 C -0.01284 0.01204 -0.02656 0.02268 -0.03854 0.03611 C -0.04479 0.04306 -0.05034 0.05093 -0.05711 0.05718 C -0.0658 0.06505 -0.07534 0.0706 -0.0842 0.07801 C -0.10104 0.09213 -0.11562 0.1125 -0.1342 0.12176 C -0.14427 0.12685 -0.15434 0.13148 -0.16423 0.13704 C -0.17118 0.14097 -0.17708 0.14745 -0.1842 0.15046 C -0.18923 0.15255 -0.19479 0.15162 -0.2 0.15231 C -0.2033 0.15278 -0.20659 0.1537 -0.20989 0.15417 C -0.21684 0.15231 -0.22187 0.15162 -0.22847 0.14653 C -0.23472 0.1419 -0.24618 0.12778 -0.25139 0.12176 C -0.25416 0.11296 -0.25798 0.1044 -0.25989 0.09514 C -0.26909 0.05393 -0.27135 0.0162 -0.27569 -0.02662 C -0.27934 -0.09838 -0.28281 -0.12315 -0.26996 -0.20764 C -0.26198 -0.25995 -0.24097 -0.30324 -0.21562 -0.34282 C -0.18646 -0.38866 -0.15989 -0.41713 -0.11996 -0.4456 C -0.10607 -0.45556 -0.0908 -0.46204 -0.07569 -0.46852 C -0.0401 -0.48357 -0.03611 -0.48264 -0.00573 -0.4875 C 0.00295 -0.48681 0.01164 -0.4875 0.01997 -0.48565 C 0.03525 -0.48218 0.05 -0.46898 0.06146 -0.45694 C 0.07153 -0.44653 0.08125 -0.43495 0.09011 -0.42269 C 0.11459 -0.38866 0.13681 -0.35069 0.15573 -0.31065 C 0.16511 -0.29074 0.17396 -0.2706 0.18143 -0.24954 C 0.18733 -0.2331 0.19098 -0.21528 0.19584 -0.19815 C 0.20174 -0.15 0.20591 -0.14838 0.19427 -0.09722 C 0.19254 -0.08935 0.18854 -0.08241 0.18438 -0.07616 C 0.16719 -0.05139 0.14289 -0.03171 0.11997 -0.01921 C 0.08264 0.00139 0.03229 0.01412 -0.00711 0.01898 C -0.03559 0.02245 -0.06423 0.02153 -0.09288 0.02292 C -0.19566 0.02014 -0.21093 0.02893 -0.28854 0.00764 C -0.29913 0.00463 -0.30955 3.7037E-6 -0.31996 -0.00394 C -0.33576 -0.00972 -0.33073 -0.00718 -0.34288 -0.01528 C -0.34375 -0.01921 -0.346 -0.02269 -0.34566 -0.02662 C -0.34548 -0.03102 -0.34357 -0.03495 -0.34132 -0.03819 C -0.32552 -0.06088 -0.30121 -0.07546 -0.28003 -0.0838 C -0.25521 -0.09375 -0.22968 -0.09931 -0.20416 -0.10486 C -0.07725 -0.13287 -0.0934 -0.12569 0.0415 -0.12963 C 0.13993 -0.12801 0.15191 -0.13519 0.23716 -0.1125 C 0.24566 -0.11019 0.25348 -0.10486 0.26146 -0.10093 C 0.26285 -0.09838 0.26632 -0.09653 0.2658 -0.09329 C 0.26059 -0.05903 0.24827 -0.03657 0.22726 -0.01528 C 0.21354 -0.00162 0.19896 0.01157 0.18299 0.01898 C 0.14236 0.03796 0.07934 0.03981 0.03854 0.04375 C -0.05937 0.04097 -0.0625 0.05208 -0.1243 0.03241 C -0.12725 0.03148 -0.13003 0.02986 -0.13281 0.02847 C -0.12812 0.02083 -0.12448 0.01181 -0.11857 0.00556 C -0.07205 -0.04213 -0.02014 -0.07407 0.03438 -0.10301 C 0.15122 -0.16482 0.24098 -0.19745 0.36858 -0.22685 C 0.75712 -0.3162 0.48559 -0.23148 0.60868 -0.2706 C 0.60573 -0.26412 0.60504 -0.25486 0.6 -0.25139 C 0.3283 -0.06898 0.40087 -0.14329 -0.01146 -0.1125 C -0.45468 -0.15116 -0.89913 -0.17014 -1.34132 -0.2287 C -1.35712 -0.23079 -1.33264 -0.27315 -1.31979 -0.28588 C -1.29722 -0.30833 -1.26823 -0.31644 -1.24132 -0.32778 C -1.12864 -0.37454 -0.98212 -0.41366 -0.86979 -0.43403 C -0.76996 -0.45255 -0.66909 -0.46389 -0.56857 -0.47616 C -0.10347 -0.53171 -0.08437 -0.51968 0.48299 -0.54653 C 0.52483 -0.54583 0.56702 -0.55139 0.60868 -0.54468 C 0.61372 -0.54375 0.604 -0.53194 0.6 -0.52755 C 0.58004 -0.5044 0.56007 -0.48056 0.53716 -0.46273 C 0.43021 -0.37917 0.35955 -0.35625 0.23143 -0.32014 C 0.14393 -0.29537 0.05608 -0.27176 -0.03281 -0.25903 C -0.1967 -0.23565 -0.53524 -0.23125 -0.69566 -0.22685 L -1.34132 -0.24398 C -1.3434 -0.24398 -1.3375 -0.24676 -1.33559 -0.24769 C -1.28663 -0.26782 -1.23889 -0.2956 -1.18837 -0.30671 C -1.00833 -0.34653 -0.95277 -0.36227 -0.75277 -0.38681 C -0.63871 -0.40069 -0.5243 -0.40995 -0.40989 -0.41898 C -0.09722 -0.44398 -0.0217 -0.44444 0.28004 -0.45694 L 0.60868 -0.45139 C 0.61389 -0.45093 0.60539 -0.43704 0.60157 -0.43218 C 0.58091 -0.40718 0.5599 -0.38125 0.53577 -0.36204 C 0.47917 -0.3169 0.42084 -0.27431 0.36007 -0.24005 C 0.27726 -0.19352 0.19202 -0.1537 0.10573 -0.12014 C -0.00017 -0.0787 -0.10781 -0.04607 -0.21562 -0.01528 C -0.8335 0.16088 -0.76354 0.13981 -1.23837 0.23611 C -1.27274 0.25139 -1.30937 0.25903 -1.34132 0.28194 C -1.34722 0.28611 -1.34652 0.30833 -1.33975 0.30856 C -1.31614 0.3088 -1.08455 0.25162 -1.07413 0.24954 L -0.57708 0.15231 L 0.05712 0.03032 C 0.41181 -0.05069 0.24618 -0.01019 0.55434 -0.08958 C 0.5724 -0.10093 0.59098 -0.11134 0.60868 -0.12384 C 0.61302 -0.12708 0.59879 -0.12107 0.59427 -0.11806 C 0.57535 -0.10579 0.55799 -0.08935 0.53872 -0.07824 C 0.49931 -0.05509 0.45938 -0.0338 0.41858 -0.01528 C 0.29063 0.04306 0.16563 0.11713 0.03299 0.15231 C -0.16146 0.2037 -0.35486 0.26111 -0.55 0.30671 C -0.71215 0.34444 -0.87552 0.37014 -1.03837 0.40185 L -1.14409 0.42292 C -1.14687 0.42338 -1.15555 0.42523 -1.1526 0.42477 L -1.08698 0.41319 C -1.04357 0.40486 -1.00052 0.39329 -0.95694 0.38657 C -0.79357 0.36157 -0.63003 0.33264 -0.46562 0.31806 C 0.3342 0.24699 -0.00885 0.26597 0.56285 0.24375 C 0.57813 0.25069 0.59705 0.25 0.60868 0.26481 C 0.61354 0.27083 0.60018 0.2794 0.59427 0.2838 C 0.57657 0.29676 0.55868 0.31204 0.53872 0.3162 C 0.18768 0.38796 0.17483 0.38009 -0.11423 0.39236 C -0.28003 0.38981 -0.44583 0.39236 -0.61146 0.38472 C -0.72257 0.37963 -0.94409 0.35417 -0.94409 0.35417 C -0.95416 0.35162 -0.97413 0.36018 -0.97413 0.34653 C -0.97413 0.33194 -0.95468 0.33194 -0.94409 0.32755 C -0.91493 0.31597 -0.88541 0.30579 -0.85555 0.29907 C -0.73802 0.27268 -0.62031 0.24421 -0.50139 0.22847 C -0.41909 0.21782 -0.3368 0.20463 -0.25416 0.19606 C -0.1743 0.18796 -0.09427 0.18403 -0.01423 0.17893 C 0.13195 0.16991 0.16129 0.16968 0.29289 0.16574 C 0.26042 0.19375 0.24514 0.20903 0.20157 0.22847 C 0.1665 0.24421 0.13039 0.2544 0.09427 0.26481 C 0.0408 0.27986 -0.01302 0.29398 -0.06701 0.30463 C -0.33628 0.35764 -0.40659 0.33866 -0.74288 0.34653 C -0.81371 0.33912 -0.88472 0.33356 -0.95555 0.32384 C -1.07222 0.30764 -1.05295 0.31273 -1.12274 0.28565 C -1.11771 0.26574 -1.12239 0.27893 -1.10694 0.25718 C -1.10295 0.25162 -1.1 0.24468 -1.09548 0.24005 C -1.08177 0.22523 -1.0401 0.20093 -1.03125 0.19815 C -0.9375 0.16667 -0.84357 0.13634 -0.74861 0.11435 C -0.64965 0.0912 -0.54948 0.07963 -0.45 0.06273 L -0.37847 0.05139 C -0.36805 0.05833 -0.36857 0.05417 -0.36857 0.07222 C -0.36857 0.08889 -0.3684 0.10556 -0.36996 0.12176 C -0.37031 0.12616 -0.37274 0.12963 -0.3743 0.13333 C -0.37534 0.13565 -0.38038 0.14537 -0.38142 0.14653 C -0.38489 0.15139 -0.38889 0.15556 -0.39288 0.15995 C -0.39861 0.16643 -0.39705 0.16505 -0.40277 0.16759 C -0.40468 0.16366 -0.40711 0.16042 -0.4085 0.15625 C -0.40955 0.15324 -0.40937 0.14977 -0.40989 0.14653 C -0.41041 0.14398 -0.41111 0.14167 -0.41146 0.13889 C -0.41198 0.13403 -0.41215 0.1287 -0.41284 0.12384 C -0.41319 0.12106 -0.41389 0.11875 -0.41423 0.1162 C -0.41649 0.09931 -0.41354 0.10718 -0.41857 0.09699 C -0.42135 0.07824 -0.41805 0.09676 -0.42274 0.07801 C -0.42586 0.06597 -0.42812 0.0537 -0.43142 0.0419 C -0.43229 0.03843 -0.43437 0.03565 -0.43576 0.03241 C -0.4368 0.02917 -0.43732 0.02593 -0.43854 0.02292 C -0.43923 0.02083 -0.44062 0.01921 -0.44132 0.01713 C -0.44201 0.01528 -0.44218 0.01319 -0.44288 0.01134 C -0.44392 0.00856 -0.44982 -0.00602 -0.45277 -0.00949 C -0.4592 -0.01713 -0.46632 -0.02338 -0.47274 -0.03056 C -0.4743 -0.03218 -0.47534 -0.03472 -0.47708 -0.03634 C -0.47934 -0.03796 -0.48211 -0.03843 -0.4842 -0.04005 C -0.48784 -0.04282 -0.49114 -0.04607 -0.49427 -0.04954 C -0.50955 -0.0662 -0.49236 -0.05046 -0.50434 -0.06111 C -0.51041 -0.07176 -0.51701 -0.08218 -0.52274 -0.09329 C -0.52708 -0.10162 -0.53125 -0.11019 -0.53576 -0.11806 C -0.54114 -0.12801 -0.54757 -0.13681 -0.55277 -0.14676 C -0.57916 -0.19583 -0.59409 -0.22569 -0.61562 -0.27616 C -0.62083 -0.28819 -0.62586 -0.3 -0.63003 -0.3125 C -0.66007 -0.40185 -0.61597 -0.28287 -0.63854 -0.34282 C -0.63993 -0.34051 -0.64236 -0.33843 -0.64288 -0.33542 C -0.6434 -0.33032 -0.6434 -0.32454 -0.64132 -0.32014 C -0.63767 -0.31181 -0.63125 -0.3125 -0.62569 -0.31065 C -0.60573 -0.30324 -0.6309 -0.30787 -0.59566 -0.30486 C -0.59045 -0.30301 -0.58524 -0.30069 -0.58003 -0.29907 C -0.5743 -0.29745 -0.56857 -0.2963 -0.56284 -0.29537 C -0.54479 -0.2919 -0.52673 -0.2875 -0.5085 -0.28588 L -0.38854 -0.27431 C -0.37812 -0.27338 -0.36753 -0.27153 -0.35711 -0.2706 C -0.34757 -0.26968 -0.33802 -0.26944 -0.32847 -0.26875 L -0.2842 -0.26482 C -0.26475 -0.26042 -0.28871 -0.26597 -0.26146 -0.25903 C -0.2585 -0.25833 -0.25573 -0.2581 -0.25277 -0.25718 C -0.24896 -0.25602 -0.24531 -0.2544 -0.24132 -0.25347 C -0.22118 -0.24861 -0.21632 -0.24931 -0.19427 -0.24769 C -0.19323 -0.24954 -0.19218 -0.25139 -0.19132 -0.25347 C -0.18802 -0.26227 -0.19062 -0.26921 -0.19132 -0.28009 C -0.19184 -0.27824 -0.19253 -0.27639 -0.19288 -0.27431 C -0.196 -0.25509 -0.19444 -0.24167 -0.19288 -0.21921 C -0.19253 -0.21458 -0.1908 -0.21019 -0.18993 -0.20579 C -0.18715 -0.19144 -0.18541 -0.17755 -0.18142 -0.16389 C -0.17534 -0.14259 -0.17795 -0.15764 -0.17274 -0.13148 C -0.16059 -0.06944 -0.17725 -0.15116 -0.16857 -0.10093 C -0.16649 -0.08889 -0.16354 -0.07685 -0.16146 -0.06482 C -0.15625 -0.03681 -0.16041 -0.05232 -0.15573 -0.01921 C -0.1526 0.00185 -0.14357 0.05833 -0.13854 0.0838 C -0.13316 0.11088 -0.12135 0.15741 -0.11562 0.17893 C -0.11493 0.18171 -0.11371 0.18403 -0.11284 0.18657 C -0.11215 0.18843 -0.1118 0.19051 -0.11146 0.19236 C -0.07743 0.15694 -0.12534 0.20787 -0.08003 0.15417 C -0.04843 0.1169 -0.01666 0.07986 0.0158 0.04375 C 0.05868 -0.00394 0.10539 -0.04583 0.14584 -0.09722 C 0.16632 -0.12315 0.1875 -0.14838 0.20712 -0.17523 C 0.22882 -0.20486 0.27014 -0.26667 0.27014 -0.26667 C 0.27292 -0.27569 0.28438 -0.28727 0.27865 -0.29352 C 0.27223 -0.30023 0.26302 -0.28704 0.25573 -0.28194 C 0.24341 -0.27361 0.2316 -0.26366 0.22014 -0.25347 C 0.14757 -0.18912 0.13577 -0.18009 0.07865 -0.11065 C -0.01805 0.00694 -0.04948 0.06435 -0.15573 0.23032 C -0.17048 0.25347 -0.18507 0.27708 -0.19705 0.30278 C -0.21475 0.34097 -0.23038 0.38079 -0.25 0.41713 C -0.25503 0.42639 -0.24461 0.39537 -0.24132 0.38472 C -0.22812 0.34097 -0.21718 0.31204 -0.19705 0.27037 C -0.15573 0.18472 -0.09896 0.10185 -0.05 0.02847 C -0.03264 0.00278 -0.01302 -0.01991 0.00434 -0.04583 C 0.03143 -0.08611 0.08299 -0.16968 0.08299 -0.16968 C 0.08629 -0.14745 0.08577 -0.15949 0.07292 -0.12199 C 0.05573 -0.07176 0.02622 0.00486 0.00573 0.04954 C -0.27673 0.66597 -0.19687 0.4125 -0.2743 0.66481 C -0.27465 0.66852 -0.27691 0.67268 -0.27569 0.67616 C -0.27482 0.67824 -0.27257 0.67407 -0.27135 0.67245 C -0.24826 0.63657 -0.22604 0.59954 -0.20277 0.56389 C -0.18264 0.53287 -0.16232 0.50231 -0.14132 0.47245 C -0.11753 0.43819 -0.09444 0.40301 -0.06857 0.3713 C 0.13611 0.12222 0.05712 0.19907 0.15 0.11042 C 0.15816 0.19213 0.15695 0.14838 0.11285 0.30093 C 0.08959 0.38125 0.0625 0.45972 0.03716 0.53912 C 0.03577 0.54352 0.03299 0.55231 0.03299 0.55231 C 0.04306 0.47153 0.03716 0.5044 0.09723 0.35995 C 0.13854 0.26018 0.18577 0.20093 0.25 0.11991 C 0.26736 0.09815 0.27205 0.09768 0.28854 0.09143 C 0.2974 0.12616 0.304 0.14028 0.3 0.17893 C 0.28438 0.33657 0.29375 0.40347 0.24723 0.51042 C 0.24358 0.51875 0.23854 0.52569 0.23438 0.53333 C 0.23143 0.52153 0.23125 0.52569 0.2415 0.50856 C 0.26563 0.46782 0.29045 0.42778 0.3158 0.38843 C 0.35677 0.325 0.33802 0.36528 0.35157 0.33518 C 0.35104 0.33333 0.35122 0.33056 0.35 0.3294 C 0.34098 0.32106 0.3066 0.30393 0.30157 0.30093 C 0.29983 0.3 0.29879 0.29815 0.29723 0.29722 C 0.2941 0.29491 0.29393 0.29514 0.2915 0.29514 L -0.00711 0.29143 L 0.25 0.2838 L 0.26007 0.16944 L 0.38716 0.12176 L 0.50573 0.05139 L 0.46858 0.02083 L 0.43143 0.02083 L 0.44427 0.03241 L 0.46441 -0.01157 L 0.46441 -0.02292 L 0.4 -0.00185 " pathEditMode="relative" ptsTypes="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525 -0.147 L 0.43525 -0.147 C 0.4323 -0.1426 0.42969 -0.13751 0.42639 -0.13334 C 0.41806 -0.12292 0.39827 -0.10464 0.38959 -0.09816 C 0.3408 -0.06112 0.28889 -0.02478 0.2382 0.00786 C 0.21632 0.02198 0.19271 0.03194 0.17205 0.04907 C 0.02466 0.17036 0.08542 0.11759 -0.05 0.23934 C -0.10156 0.28564 -0.06284 0.25208 -0.11041 0.29235 C -0.11388 0.29513 -0.1309 0.31018 -0.1368 0.31388 C -0.13958 0.3155 -0.1427 0.31643 -0.14566 0.31782 C -0.14913 0.31712 -0.15295 0.31805 -0.1559 0.31573 C -0.15902 0.31342 -0.16007 0.29837 -0.16041 0.29629 C -0.15937 0.28958 -0.15902 0.28286 -0.15746 0.27661 C -0.14947 0.24675 -0.13437 0.21249 -0.12066 0.18819 C -0.09618 0.14536 -0.06354 0.0993 -0.02795 0.07268 C -0.00347 0.05416 0.02327 0.04097 0.05 0.02939 C 0.11181 0.00254 0.19306 -0.01737 0.2573 -0.02547 C 0.29827 -0.03079 0.33959 -0.03079 0.38091 -0.03334 C 0.42101 -0.03265 0.46129 -0.03612 0.50139 -0.03149 C 0.54115 -0.02686 0.67327 0.00694 0.71615 0.0236 C 0.78768 0.05138 0.81528 0.07291 0.87934 0.11365 C 0.88664 0.12939 0.90122 0.14235 0.90139 0.16087 C 0.90226 0.23124 0.90799 0.30925 0.8823 0.37083 C 0.86875 0.40323 0.82917 0.39675 0.80139 0.40022 C 0.72969 0.40925 0.6573 0.40532 0.58525 0.40809 C 0.53178 0.40022 0.47796 0.39629 0.425 0.38448 C 0.36771 0.37175 0.14514 0.30208 0.08525 0.28055 C 0.04115 0.26458 -0.00225 0.24606 -0.04566 0.22754 C -0.1118 0.19953 -0.13298 0.19004 -0.18975 0.15694 C -0.19583 0.15347 -0.20156 0.14907 -0.20746 0.14513 C -0.20937 0.14259 -0.2118 0.1405 -0.21336 0.13726 C -0.21441 0.13495 -0.21493 0.13217 -0.21475 0.12939 C -0.21371 0.09953 -0.21475 0.08888 -0.19704 0.06874 C -0.16736 0.03448 -0.12986 0.00948 -0.0927 -0.00579 C -0.00972 -0.04005 0.07674 -0.05579 0.1632 -0.06274 C 0.21997 -0.06737 0.27691 -0.06528 0.33368 -0.06667 C 0.50261 -0.06135 0.69566 -0.07153 0.86754 -0.02755 C 0.88004 -0.02431 0.89011 -0.01181 0.90139 -0.00394 C 0.90087 0.00856 0.90417 0.02222 0.9 0.03333 C 0.89723 0.04004 0.88924 0.03888 0.88368 0.0412 C 0.84688 0.05601 0.83073 0.05995 0.78664 0.06272 C 0.70678 0.06782 0.54705 0.07268 0.54705 0.07268 C 0.48768 0.07129 0.4283 0.07222 0.3691 0.06874 C 0.23924 0.0611 0.13264 0.04606 0.00434 0.0236 C -0.0375 0.0162 -0.07899 0.00717 -0.12066 -0.00186 C -0.19357 -0.01829 -0.17604 -0.01158 -0.21614 -0.02941 C -0.19861 -0.03728 -0.20138 -0.03704 -0.17204 -0.03728 L 0.02344 -0.03542 C 0.25556 0.00439 0.29723 0.00254 0.48959 0.05879 C 0.56216 0.08009 0.59184 0.08981 0.65296 0.12152 C 0.65556 0.12291 0.65782 0.12546 0.66025 0.12754 C 0.65625 0.13402 0.65382 0.14259 0.64844 0.14722 C 0.64011 0.15416 0.63021 0.15763 0.62049 0.16087 C 0.58438 0.17291 0.56285 0.17175 0.525 0.17453 C 0.47934 0.17129 0.43368 0.16967 0.3882 0.16481 C 0.36598 0.16249 0.3441 0.15671 0.32205 0.153 L 0.26025 0.14328 L 0.22049 0.12939 C 0.21615 0.128 0.21164 0.12684 0.2073 0.12546 C 0.20539 0.12499 0.2033 0.1243 0.20139 0.1236 C 0.20191 0.12036 0.20313 0.11712 0.20296 0.11365 C 0.20261 0.10972 0.20191 0.10532 0.2 0.10208 C 0.19514 0.09421 0.18403 0.0912 0.17796 0.08819 C 0.15261 0.07638 0.18091 0.08934 0.15139 0.07268 C 0.14618 0.06967 0.14063 0.06759 0.13525 0.06481 C 0.12969 0.0618 0.12466 0.05763 0.1191 0.05485 C 0.11233 0.05161 0.10521 0.04999 0.09844 0.04698 C 0.08473 0.04097 0.07153 0.03147 0.0573 0.02754 C 0.05035 0.02546 0.04358 0.02384 0.03664 0.02152 C 0.03125 0.0199 0.02605 0.01735 0.02049 0.01573 C 0.00226 0.00995 0.01007 0.01481 -0.0059 0.00578 C -0.00798 0.00485 -0.00972 0.003 -0.0118 0.00184 C -0.01961 -0.00209 -0.01579 0.00254 -0.01909 -0.00186 L -0.01909 -0.00186 L -0.0059 0.00393 L 0 -7.40741E-6 " pathEditMode="relative" ptsTypes="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646 0.3581 L 0.43646 0.3581 C 0.38559 0.22268 0.47587 0.46018 0.40052 0.27592 C 0.39531 0.26342 0.39184 0.24954 0.38507 0.23842 C 0.35607 0.18935 0.29427 0.09699 0.25434 0.0537 C 0.19844 -0.00671 0.1408 -0.06412 0.08264 -0.1206 C 0.0375 -0.16435 -0.0915 -0.27662 -0.13802 -0.30857 L -0.39688 -0.48634 C -0.44358 -0.51783 -0.48959 -0.55209 -0.53802 -0.57871 C -0.74636 -0.69329 -0.82483 -0.74491 -1.01476 -0.82801 C -1.06806 -0.85139 -1.12205 -0.87246 -1.17622 -0.89306 C -1.29462 -0.93773 -1.37952 -0.96505 -1.49931 -0.99884 C -1.55139 -1.01366 -1.6033 -1.02894 -1.65573 -1.04005 C -1.82205 -1.075 -1.92396 -1.08843 -2.08143 -1.11181 C -2.08056 -1.02639 -2.08976 -0.93959 -2.07882 -0.85533 C -2.07552 -0.82986 -2.05486 -0.81435 -2.04028 -0.79722 C -2.02101 -0.77431 -1.93611 -0.72477 -1.93004 -0.72199 C -1.90261 -0.70926 -1.87379 -0.70324 -1.84549 -0.69468 C -1.77101 -0.67199 -1.79636 -0.68056 -1.71979 -0.66736 C -1.61632 -0.64954 -1.51268 -0.63426 -1.40955 -0.61296 C -1.35868 -0.60232 -1.30903 -0.5838 -1.25834 -0.57176 C -1.19705 -0.55741 -1.13507 -0.54861 -1.07361 -0.53426 C -0.99827 -0.51667 -0.92344 -0.49375 -0.84809 -0.47616 C -0.76198 -0.45602 -0.67518 -0.4419 -0.58907 -0.4213 C 0.01441 -0.27824 -0.52222 -0.35255 0.56979 -0.15486 C 1.00642 -0.0757 0.74618 -0.12616 1.3493 0.00602 C 1.39982 0.03842 1.48073 0.0537 1.40052 0.17338 C 1.38923 0.19028 1.37048 0.15231 1.35434 0.14606 C 1.28316 0.11805 1.21163 0.09166 1.13906 0.07083 L 0.80312 -0.02477 C 0.73472 -0.04421 0.66684 -0.06736 0.59791 -0.08287 L -0.40972 -0.31204 C -0.48681 -0.32963 -0.56302 -0.35232 -0.64028 -0.36667 L -0.87882 -0.41111 C -1.34132 -0.50371 -1.11511 -0.47153 -1.36094 -0.50347 C -1.38316 -0.50162 -1.45035 -0.50648 -1.36337 -0.46921 C -1.09688 -0.35556 -0.83021 -0.24213 -0.56094 -0.14097 C -0.24132 -0.02107 0.08159 0.08287 0.40312 0.19398 C 0.56614 0.25023 0.7276 0.3169 0.89288 0.36157 L 1.38767 0.49491 C 1.39791 0.53009 1.41423 0.56342 1.4184 0.60069 C 1.45382 0.90903 1.31059 0.72245 1.06458 0.63842 C 0.37916 0.4044 0.64045 0.44815 0.07239 0.31018 C -0.1474 0.25694 -0.59063 0.16528 -0.80452 0.14606 C -1.22969 0.10764 -1.65573 0.09143 -2.08143 0.06412 C -1.96389 0.26528 -2.0691 0.10162 -1.57622 0.10162 L -0.56597 0.09491 C -0.25122 0.10278 0.6743 0.08634 1.14149 0.18379 C 1.23594 0.20347 1.32621 0.24977 1.4184 0.28287 C 1.40399 0.37731 1.41528 0.48634 1.37482 0.56666 C 1.35833 0.59954 1.31684 0.54977 1.28767 0.54259 C 1.23732 0.53032 1.18715 0.51736 1.13646 0.50856 C 0.99653 0.48426 0.85607 0.46597 0.71597 0.44352 L 0.47743 0.40254 C -0.04566 0.3243 0.33507 0.40741 -0.4507 0.26921 C -1.18299 0.14028 -0.69705 0.22847 -1.90695 -0.01111 C -2.16389 -0.12709 -2.27795 -0.10486 -1.73264 -0.47616 C -1.68837 -0.50625 -1.14097 -0.52037 -1.13525 -0.5206 L 0.07482 -0.46574 C 0.23663 -0.45671 0.39861 -0.44931 0.55955 -0.42477 C 0.84687 -0.38102 1.13212 -0.31551 1.4184 -0.26065 C 1.37361 0.31273 1.45937 -0.05255 0.66458 -0.27778 C 0.43559 -0.34283 0.20972 -0.43264 -0.02257 -0.47269 C -0.27379 -0.51597 -0.52431 -0.56945 -0.77622 -0.60255 C -1.03577 -0.63681 -1.76493 -0.69051 -2.08143 -0.71528 C -2.03959 -0.93218 -2.08247 -0.86505 -1.80452 -0.86898 L -0.60191 -0.85533 C 0.87118 -0.73611 0.27309 -0.81042 1.19531 -0.68102 C 1.26979 -0.60949 1.38177 -0.57801 1.4184 -0.46574 C 1.46423 -0.32593 1.42239 -0.16019 1.41597 -0.00764 C 1.41545 0.00278 1.40573 0.01088 1.39791 0.01273 C 1.35156 0.02477 1.30416 0.0287 1.25694 0.03333 C 1.21007 0.03773 1.16284 0.03773 1.11597 0.04004 L -1.68143 0.10162 C -1.81684 0.11296 -1.94809 0.16991 -2.08143 0.20416 C -2.07535 0.27037 -2.08646 0.34352 -2.06337 0.40254 C -2.05122 0.43379 -2.01476 0.43148 -1.98907 0.44004 C -1.91771 0.46435 -1.89271 0.46319 -1.83004 0.46736 C -1.68681 0.46481 -1.51285 0.4581 -1.37361 0.4743 C -1.21788 0.49236 -1.18993 0.51342 -1.06094 0.55972 C -0.99063 0.58495 -0.97413 0.5831 -0.8967 0.62824 C -0.86198 0.64838 -0.84879 0.6625 -0.825 0.68634 C -0.82327 0.70671 -0.81233 0.72986 -0.81979 0.74768 C -0.86059 0.84491 -0.95799 1.01018 -1.05052 1.04514 C -1.11146 1.06829 -1.17709 1.0544 -1.24028 1.05879 C -1.52066 1.0544 -1.80313 1.09097 -2.08143 1.04514 C -2.11198 1.04028 -2.08646 0.95972 -2.07361 0.92222 C -2.06771 0.9044 -2.04653 0.90764 -2.03264 0.90162 C -1.86094 0.82847 -1.69445 0.75787 -1.51979 0.7 C -0.86788 0.48379 -1.52743 0.75833 -0.29688 0.38541 C -0.12761 0.33403 0.04305 0.29074 0.21076 0.23148 C 0.32448 0.19143 0.43559 0.13935 0.5467 0.08796 C 0.646 0.04213 0.6618 0.01967 0.7467 -0.06921 C 0.7526 -0.07546 0.76666 -0.1125 0.76719 -0.11366 C 0.77153 -0.1125 0.77569 -0.11181 0.78003 -0.11042 C 0.78264 -0.10949 0.78507 -0.10695 0.78767 -0.10695 C 0.79548 -0.10695 0.80312 -0.10926 0.81076 -0.11042 C 0.8125 -0.11597 0.81423 -0.12176 0.81597 -0.12732 C 0.81684 -0.13079 0.8184 -0.13403 0.8184 -0.13773 C 0.8184 -0.14121 0.81753 -0.14514 0.81597 -0.14792 C 0.80469 -0.16783 0.79566 -0.16945 0.78003 -0.18542 L 0.7467 -0.21968 C 0.74427 -0.22222 0.74184 -0.225 0.73906 -0.22662 C 0.63663 -0.2831 0.66909 -0.26273 0.5184 -0.28125 C 0.49548 -0.28403 0.47239 -0.28704 0.4493 -0.2882 C 0.39965 -0.29051 0.35017 -0.29028 0.30052 -0.29144 L 0.04409 -0.2882 C 0.03628 -0.28796 0.02656 -0.2919 0.021 -0.28472 C 0.01753 -0.28009 0.02708 -0.27431 0.03125 -0.27107 C 0.03854 -0.26505 0.04687 -0.2625 0.05434 -0.25741 C 0.07517 -0.24306 0.09444 -0.22477 0.11597 -0.21296 C 0.12621 -0.20718 0.13698 -0.20301 0.1467 -0.19584 C 0.19201 -0.16204 0.21944 -0.14514 0.25173 -0.10347 C 0.2684 -0.08218 0.28732 -0.06366 0.30052 -0.03843 C 0.34653 0.04954 0.34896 0.07616 0.36979 0.16319 C 0.37482 0.20764 0.38107 0.25185 0.38507 0.29653 C 0.3901 0.35185 0.38767 0.42176 0.38003 0.4743 C 0.37743 0.4912 0.37361 0.50949 0.36458 0.52222 C 0.3217 0.58241 0.27743 0.64259 0.22621 0.68958 C 0.19913 0.71435 0.16458 0.71921 0.13385 0.73403 C -0.20295 0.7125 -0.54063 0.70856 -0.87622 0.66921 C -0.96979 0.6581 -1.05972 0.61551 -1.15052 0.58379 C -1.48438 0.4669 -1.50521 0.45579 -1.74549 0.35463 C -1.7217 0.1956 -1.74618 0.26782 -1.53785 0.14606 C -1.33663 0.02847 -1.13299 -0.08171 -0.92761 -0.18542 C -0.70278 -0.29908 -0.22656 -0.44769 -0.05851 -0.5 C 0.03906 -0.53056 0.13767 -0.55509 0.23646 -0.57871 C 0.48732 -0.63889 0.73802 -0.70139 0.99028 -0.74931 C 0.99288 -0.74491 0.9993 -0.74121 0.99791 -0.73565 C 0.9967 -0.73056 0.96753 -0.67176 0.95955 -0.66065 C 0.92014 -0.60625 0.83906 -0.5 0.83906 -0.5 C 0.83732 -0.48403 0.83246 -0.46829 0.83385 -0.45209 C 0.83437 -0.44653 0.8408 -0.4456 0.84409 -0.4419 C 0.846 -0.43982 0.84739 -0.43704 0.8493 -0.43519 C 0.85156 -0.43241 0.8559 -0.42431 0.85694 -0.42824 C 0.85989 -0.43889 0.85694 -0.45093 0.85694 -0.4625 L -0.079 -0.15486 C -0.21771 0.11366 -0.1724 0.04282 -0.30209 0.24514 C -0.31146 0.25995 -0.31459 0.26204 -0.32518 0.27268 C -0.22743 0.28634 -0.31129 0.27592 -0.1507 0.28634 L 0.30816 0.31713 C 1.3842 0.39722 0.90017 0.37731 1.4184 0.3956 C 1.40434 0.24444 1.42413 0.32639 1.20312 0.22477 C 0.89114 0.08125 0.58281 -0.07755 0.26719 -0.20602 C -0.51233 -0.52315 -2.08143 -1.11181 -2.08143 -1.11181 C -1.9908 -1.81459 -2.10851 -1.33241 -0.94809 -1.30996 L -0.63525 -1.30324 L 1.26719 -1.27246 C 1.31753 -1.26783 1.37014 -1.27871 1.4184 -1.2588 C 1.42951 -1.25417 1.41979 -1.21597 1.40816 -1.21435 C 1.34514 -1.20579 1.28177 -1.2257 1.2184 -1.23148 L 0.70312 -1.38519 C 0.57847 -1.425 0.4592 -1.5044 0.33125 -1.51505 C -0.24966 -1.56389 -0.83264 -1.54699 -1.41476 -1.56296 C -1.27118 -1.55347 -1.08872 -1.54259 -0.96337 -1.51852 C -0.51042 -1.43125 -0.05799 -1.33542 0.39288 -1.22801 C 0.73628 -1.14607 1.07656 -1.04329 1.4184 -0.95116 C 1.41684 -0.70255 1.49253 -0.43079 1.41337 -0.20602 C 1.36996 -0.0831 1.21979 -0.11389 1.1184 -0.1 C 0.75729 -0.05093 0.39375 -0.04468 0.03125 -0.01806 L -1.35313 0.07083 C -1.47118 0.07893 -1.58907 0.09143 -1.70695 0.10162 C -1.83177 0.19166 -1.97344 0.24884 -2.08143 0.37176 C -2.11007 0.4044 -2.11268 0.50972 -2.07622 0.52222 C -1.89722 0.58356 -1.7066 0.54305 -1.5224 0.56319 C -1.25608 0.59213 -0.99063 0.63102 -0.725 0.66921 C -0.03229 0.76829 0.03298 0.80694 0.89531 0.96991 C 1.06944 1.00278 1.24705 1.00741 1.4184 1.05879 C 1.50347 1.08449 1.24409 1.05208 1.15694 1.04861 C 1.08003 1.03611 1.0026 1.02824 0.92621 1.01111 C 0.17934 0.84352 -0.08038 0.74329 -0.93004 0.48449 L -2.08143 0.13241 C -2.07361 0.09028 -2.08889 0.0206 -2.05834 0.00602 C -1.9842 -0.02917 -1.90087 0.00254 -1.8224 0.00926 C -1.65035 0.0243 -1.47847 0.04699 -1.30695 0.07083 L 0.21337 0.3 L 0.56458 0.35116 L 0.66458 0.36481 C 0.57951 0.38102 0.62118 0.37523 0.43646 0.3375 C 0.1467 0.27847 -0.05729 0.18194 -0.35851 0.04004 C -0.73247 -0.13611 -1.10174 -0.32963 -1.47361 -0.51366 C -1.48629 -0.51991 -1.51216 -0.53079 -1.51216 -0.53079 C -1.45521 -0.57639 -1.46424 -0.57199 -1.33525 -0.58218 C -1.10226 -0.60046 -0.86858 -0.60023 -0.63525 -0.60949 L -0.28924 -0.60602 L 1.34409 -0.52408 C 1.36892 -0.55371 1.39965 -0.57616 1.4184 -0.61296 C 1.42344 -0.62246 1.41406 -0.64051 1.40573 -0.64352 C 1.2526 -0.70162 1.096 -0.74213 0.94149 -0.79375 C 0.26788 -1.01898 0.01753 -1.11736 -0.5533 -1.28959 C -0.84184 -1.37662 -1.7158 -1.54584 -1.41979 -1.54584 L -1.39427 -1.54584 C 0.32934 -1.30718 -0.52014 -1.4507 1.15434 -1.11852 C 1.24236 -1.07523 1.34705 -1.06968 1.4184 -0.98866 C 1.44774 -0.95556 1.34653 -0.94213 1.30816 -0.94421 C 0.98437 -0.96273 0.66111 -1.00116 0.33906 -1.05023 C -0.19827 -1.13218 -0.73143 -1.25533 -1.26858 -1.33727 L -1.69427 -1.40232 C -1.82309 -1.41852 -1.95226 -1.42732 -2.08143 -1.44005 C -1.80695 -0.87084 -2.0625 -1.3581 -0.84288 -0.77662 C -0.16372 -0.45324 -0.43889 -0.57894 0.49288 -0.15139 L 1.2467 0.19051 C 1.34653 0.34352 1.52066 0.46528 1.36979 0.46065 C 1.34913 0.45995 1.32864 0.4537 1.30816 0.45046 C 0.56597 0.20301 1.26996 0.44259 -0.28663 -0.1581 C -0.5724 -0.26852 -0.9316 -0.38426 -1.20452 -0.46921 C -1.35955 -0.51759 -1.51493 -0.56412 -1.67118 -0.60602 C -1.76979 -0.63241 -1.86962 -0.65023 -1.96858 -0.67408 C -1.97865 -0.67662 -1.94792 -0.67269 -1.93785 -0.67084 C -1.90347 -0.66459 -1.86927 -0.65834 -1.83525 -0.65046 L -1.48143 -0.56505 C -1.30556 -0.52685 -1.12847 -0.50046 -0.95313 -0.45903 C -0.62761 -0.38195 -0.30365 -0.29352 0.021 -0.20949 L 0.57743 -0.0625 C 0.9658 0.04028 0.81996 -0.00301 1.02864 0.06065 C 1.02448 0.06643 1.02187 0.07685 1.01597 0.07778 C 0.92934 0.09028 0.82326 0.0787 0.73906 0.05717 C 0.59219 0.01967 0.44618 -0.02431 0.30052 -0.06921 L -0.97361 -0.47269 C -1.18334 -0.54259 -1.11337 -0.50625 -1.19167 -0.54792 C -1.14028 -0.56505 -1.09063 -0.5963 -1.03785 -0.59908 C -0.70816 -0.61783 -0.39948 -0.60486 -0.07639 -0.55139 C 0.15225 -0.51343 0.38021 -0.46921 0.60816 -0.42477 C 0.72048 -0.40301 0.8335 -0.38658 0.94409 -0.35301 C 1.10399 -0.3044 1.26041 -0.23681 1.4184 -0.17871 C 1.41753 -0.17176 1.42014 -0.16227 1.41597 -0.1581 C 1.41163 -0.15417 1.40555 -0.15972 1.40052 -0.16158 C 1.36528 -0.17454 1.33107 -0.19259 1.29531 -0.20255 L 0.1467 -0.51366 C -0.20938 -0.60695 -1.175 -0.82616 -1.38907 -0.8588 C -1.58959 -0.88912 -1.79254 -0.87709 -1.99427 -0.88611 C -2.01806 -0.87246 -2.05157 -0.87408 -2.06597 -0.84514 C -2.07413 -0.82894 -2.03941 -0.82778 -2.025 -0.82454 C -2.00382 -0.81968 -1.98229 -0.82222 -1.96094 -0.82107 C -1.52917 -0.76875 -1.34427 -0.75301 -0.81719 -0.62315 C -0.42795 -0.52709 -0.04202 -0.40648 0.34409 -0.2882 C 0.95607 -0.10046 0.92621 -0.10162 1.4184 0.10856 C 1.4092 0.34861 1.44392 0.2493 1.20573 0.1118 C 0.99722 -0.00834 0.78871 -0.12871 0.57743 -0.24028 C 0.28767 -0.39306 -0.00226 -0.5463 -0.29688 -0.68102 C -2.84983 -1.84908 -0.91945 -0.8919 -2.08143 -1.47408 C -2.07882 -1.48334 -2.08091 -1.50232 -2.07361 -1.50139 C -2.06476 -1.50046 -1.36094 -1.37546 -1.30452 -1.36482 C -0.39462 -1.19283 -0.29636 -1.15417 0.66198 -1.02963 C 0.91371 -0.99699 1.16632 -0.97963 1.4184 -0.9544 C 1.38298 -3.06389 1.55399 -1.94699 -2.08143 -1.50139 C -2.18403 -1.48889 -2.0099 -1.19977 -1.91216 -1.15625 C -1.57726 -1.00671 -1.21441 -1.00949 -0.86337 -0.95787 C -0.51597 -0.90695 -0.16597 -0.88658 0.18264 -0.84861 L 0.76458 -0.78009 C 0.98264 -0.70162 1.31996 -0.81505 1.4184 -0.54445 C 1.90955 0.80555 1.57604 0.82662 1.08767 1.05879 C 0.09757 0.96435 -0.56424 0.98842 -1.47882 0.65555 C -1.68716 0.57963 -1.88056 0.44352 -2.08143 0.3375 C -1.90538 -0.00996 -1.82483 -0.49375 -1.55313 -0.70486 C -1.30799 -0.8956 -0.98577 -0.7294 -0.70191 -0.73565 L 0.29791 -0.74607 C 0.64409 -0.71296 0.99653 -0.74005 1.33646 -0.64699 C 1.39409 -0.63125 1.41823 -0.5169 1.4184 -0.43843 C 1.41909 -0.24838 1.41562 -0.0382 1.33906 0.12222 C 1.30017 0.20324 1.19809 0.16805 1.12621 0.17338 C 0.8658 0.19305 0.60486 0.18935 0.34409 0.19745 C 0.14132 0.17546 -1.62691 0.34699 -2.08143 -0.43171 C -2.15556 -0.55857 -2.06771 -0.75278 -2.06094 -0.91343 C -1.5566 -0.86181 -1.62188 -0.86273 -0.93785 -0.8382 C -0.7566 -0.83171 -0.57535 -0.8338 -0.39427 -0.83148 C 0.03646 -0.81783 0.46823 -0.83264 0.89791 -0.79051 C 1.0743 -0.77315 1.33194 -0.85926 1.4184 -0.65394 C 1.90607 0.50555 1.42951 0.38958 1.0493 0.41967 C 0.23819 0.41643 -0.13351 0.44467 -0.99167 0.28634 C -1.35851 0.21852 -1.71806 0.09259 -2.08143 -0.0044 C -2.07118 -0.50232 -2.1066 -1.00556 -2.05052 -1.49815 C -2.04375 -1.55903 -1.95834 -1.49283 -1.91216 -1.49121 L -1.11719 -1.46736 C -0.27205 -1.48334 0.63628 -1.94306 1.4184 -1.51505 C 1.73264 -1.34329 1.42517 -0.55718 1.23906 -0.17871 C 1.09618 0.11157 -0.21302 0.16852 -0.25851 0.17338 C -0.61372 0.16204 -1.67552 0.28773 -2.08143 -0.16505 C -2.16129 -0.25417 -2.07795 -0.44306 -2.07622 -0.58218 C -1.39028 -0.52824 -0.70191 -0.57546 -0.01493 -0.58218 C 0.37656 -0.58588 0.76805 -0.60023 1.15955 -0.60949 C 1.23906 -0.60209 1.99757 -0.64746 1.41076 0.01967 C 1.24774 0.20509 0.9868 0.10393 0.77482 0.14606 C 0.41597 0.13819 0.05625 0.15231 -0.30209 0.12222 C -1.90347 -0.0125 -1.49584 0.38796 -2.08143 -0.3463 C -2.07969 -0.50347 -2.13993 -0.68542 -2.07622 -0.81783 C -2.04063 -0.89167 -1.94931 -0.76759 -1.88386 -0.75625 C -1.43611 -0.67847 -0.98698 -0.61459 -0.53802 -0.55139 C 1.58472 -0.25209 -0.49323 -0.58611 1.4184 -0.26759 C 1.39028 0.08009 1.40729 0.43958 1.33385 0.77523 C 1.32066 0.83541 1.23941 0.7743 1.19288 0.76481 C -1.64636 0.18264 -0.68733 0.55625 -2.08143 -0.04537 C -2.08056 -0.06806 -2.09462 -0.10533 -2.07882 -0.11366 C -2.05139 -0.12824 -2.02118 -0.09514 -1.99167 -0.09329 C -1.87379 -0.08588 -1.75573 -0.08866 -1.63785 -0.08634 L 1.25694 -0.03519 C 1.32604 -0.02269 1.36458 0.08333 1.4184 0.14259 C 1.4151 0.4037 1.45434 0.67199 1.40816 0.92546 C 1.39774 0.9831 1.31927 0.93356 1.27482 0.93241 C 1.05764 0.92662 0.84062 0.91412 0.62361 0.90509 L -0.08663 0.82291 C -0.86094 0.72014 -1.16754 0.65995 -1.95573 0.52546 C -1.99757 0.47546 -2.04254 0.4294 -2.08143 0.37523 C -2.10313 0.34467 -2.03785 0.44467 -2.00695 0.4537 C -1.88525 0.48912 -1.75972 0.49815 -1.63525 0.50509 C -1.40972 0.51759 -1.18386 0.50972 -0.95834 0.5118 L 1.4184 0.53588 C 1.51076 0.56111 1.40642 0.78657 1.40052 0.9118 C 1.26944 0.87685 1.45191 0.9243 1.1184 0.86065 L -0.23021 0.59745 C -1.48872 0.34491 -1.02361 0.46088 -2.08143 0.14259 C -2.07882 0.07893 -2.11372 -0.01343 -2.07361 -0.04884 C -2.02674 -0.09028 -1.96302 -0.01829 -1.90695 -0.01111 C -1.62361 0.025 -1.33993 0.05926 -1.05573 0.08125 C -0.76545 0.1037 -0.47448 0.10208 -0.18403 0.12222 C 0.28715 0.15463 0.75781 0.19954 1.22864 0.23842 C 1.48941 0.34166 1.63055 0.30856 1.39531 0.96319 C 1.35955 1.06319 1.23472 1.02014 1.15434 1.04861 C 0.82864 1.04514 0.50243 1.06713 0.17743 1.03842 C -0.48611 0.97963 -1.3974 0.74653 -2.03785 0.60069 C -2.05226 0.50579 -2.13542 0.07523 -2.07118 -0.01459 C -2.01233 -0.09676 -1.90226 -0.04722 -1.81719 -0.05556 C -1.60035 -0.07685 -1.38316 -0.0875 -1.16597 -0.10347 C -0.30469 -0.06806 0.58246 -0.27755 1.4184 0.00254 C 1.60173 0.06389 1.43038 0.50833 1.40573 0.7581 C 1.40243 0.79097 1.36284 0.79282 1.33906 0.80254 C 1.28021 0.82616 1.22066 0.85185 1.15955 0.85717 C 0.92396 0.87801 0.68767 0.87315 0.45173 0.88102 C -0.09358 0.81018 -1.42396 0.66204 -1.86597 0.4743 C -1.98004 0.42592 -2.00955 0.21898 -2.08143 0.09143 C -1.9967 -0.05671 -1.96025 -0.29491 -1.82761 -0.35301 C -1.58959 -0.45741 -1.32657 -0.35509 -1.07622 -0.34954 L 0.99791 -0.29144 C 1.13819 -0.24144 1.35833 -0.31713 1.4184 -0.14097 C 1.52656 0.17523 1.42517 0.55509 1.40573 0.90162 C 1.40416 0.92916 1.37604 0.94236 1.35694 0.95301 C 1.30746 0.98032 1.25625 1.00555 1.20312 1.01435 C 1.0783 1.03541 0.95173 1.03264 0.82621 1.0419 C 0.0533 0.92824 0.21892 0.96666 -0.64549 0.76829 C -0.9408 0.70046 -1.23716 0.63796 -1.53004 0.55301 C -1.71632 0.49884 -1.89757 0.41852 -2.08143 0.35116 C -2.07448 0.23958 -2.11407 0.10278 -2.06094 0.0162 C -2.01268 -0.06204 -1.91268 -0.02824 -1.83785 -0.04537 C -1.64167 -0.08982 -1.44497 -0.13009 -1.24809 -0.16852 C -0.00695 -0.41088 -0.51823 -0.3294 0.88003 -0.4213 C 1.45677 -0.31528 1.65486 -0.52246 1.35694 0.55625 C 1.33316 0.64236 1.225 0.61111 1.15694 0.62477 C 0.86007 0.68356 0.61059 0.66713 0.30573 0.66921 C 0.07396 0.63958 -0.15886 0.62407 -0.38924 0.58032 C -2.0349 0.26759 -1.73438 0.86805 -2.08143 -0.09653 C -2.07205 -0.34954 -2.21042 -0.71343 -2.05313 -0.85533 C -1.83507 -1.05209 -1.52657 -0.84884 -1.26337 -0.83472 C -0.31163 -0.7838 -0.1224 -0.74167 0.85694 -0.61968 C 1.23889 -0.47546 1.87587 -0.49861 1.37743 0.4743 C 1.30469 0.6162 1.11962 0.45324 0.99288 0.42291 C 0.13628 0.21852 -1.57118 -0.22986 -1.57118 -0.22986 C -1.89896 -0.49144 -2.37448 -0.60232 -2.06858 -1.32709 C -2.02761 -1.42408 -1.90868 -1.26343 -1.82761 -1.2382 C -1.74618 -1.2132 -1.66389 -1.19306 -1.58143 -1.17662 C -1.33056 -1.12709 -1.07917 -1.08102 -0.82761 -1.04005 L 1.4184 -0.68773 C 1.41076 -0.55255 1.43003 -0.40903 1.39531 -0.28125 C 1.38576 -0.24584 1.33889 -0.28611 1.31076 -0.29144 L -0.01736 -0.55463 L -1.83525 -0.90996 C -1.91719 -1.02639 -2.0165 -1.12454 -2.08143 -1.2588 C -2.10174 -1.30093 -2.11389 -1.40602 -2.07622 -1.40926 C -1.43559 -1.46366 -0.79254 -1.41829 -0.1507 -1.42292 C 0.24757 -1.43426 0.64583 -1.46921 1.04409 -1.45695 C 1.17048 -1.45324 1.33854 -1.50579 1.4184 -1.375 C 1.4934 -1.25255 1.39462 -1.06042 1.38264 -0.90324 C 0.93055 -0.92408 1.0533 -0.91065 0.43906 -0.99884 C 0.13958 -1.0419 -0.16059 -1.07963 -0.45851 -1.13912 C -1.00087 -1.24722 -1.54028 -1.38079 -2.08143 -1.50139 C -2.05868 -1.65232 -2.09011 -1.53195 -1.86094 -1.48773 C -1.65486 -1.44815 -1.44809 -1.41042 -1.24028 -1.39213 C -0.90417 -1.3625 -0.56684 -1.35903 -0.23021 -1.34421 L 1.4184 -1.27593 C 1.39288 -1.01597 1.40868 -0.74259 1.34149 -0.49653 C 1.32534 -0.43727 1.24774 -0.47431 1.20052 -0.47616 C 0.85833 -0.48912 0.51684 -0.51945 0.17482 -0.54097 C -0.03889 -0.57871 -1.91823 -0.88959 -2.08143 -0.99884 C -2.19584 -1.0757 -2.07795 -1.34074 -2.07622 -1.51181 C -2.00868 -1.50486 -1.94132 -1.49445 -1.87361 -1.49121 C -1.04393 -1.45116 -0.21285 -1.45232 0.61597 -1.38171 L 1.4184 -1.31343 C 1.40989 -1.14491 1.49722 -0.90347 1.39288 -0.80741 C 1.24583 -0.67222 0.85694 -0.79722 0.85694 -0.79722 L 0.28003 -0.80741 C -0.15156 -0.83611 -1.15313 -0.96019 -1.53785 -1.0331 C -1.72101 -1.06783 -1.90018 -1.13334 -2.08143 -1.18357 C -2.07448 -1.24398 -2.1066 -1.35972 -2.06094 -1.36482 C -1.46459 -1.42986 -0.86424 -1.37338 -0.26615 -1.38171 L 1.0467 -1.40926 C 1.16996 -1.38195 2.06059 -1.35509 1.35173 -0.59908 C 1.17517 -0.41065 0.90052 -0.55579 0.67482 -0.53426 C -0.13108 -0.56505 -0.36111 -0.55764 -1.22761 -0.67408 C -1.5132 -0.71273 -1.7967 -0.77662 -2.08143 -0.82801 C -2.06945 -0.96482 -2.14306 -1.19352 -2.04549 -1.2382 C -1.80035 -1.3507 -1.52761 -1.20718 -1.26858 -1.2007 C -0.90452 -1.19121 -0.54045 -1.19491 -0.17639 -1.19028 L 1.4184 -1.16644 L 0.39028 -0.33588 L -1.12761 -0.5206 C -2.04323 -0.65324 -1.86719 -0.35371 -2.08143 -0.77338 C -1.99358 -0.83195 -2.05018 -0.8007 -1.84028 -0.78704 C -1.5625 -0.76875 -1.2842 -0.75394 -1.00695 -0.72199 C -0.0875 -0.61597 0.29305 -0.54051 1.13906 -0.39398 C 1.23212 -0.33935 1.3309 -0.29931 1.4184 -0.22986 C 1.42899 -0.22153 1.41007 -0.19236 1.39791 -0.18889 C 1.33854 -0.17199 1.27656 -0.17755 1.21597 -0.17176 L 0.521 -0.18542 C 0.29948 -0.19445 0.0783 -0.21181 -0.14306 -0.22662 L -1.43785 -0.31551 C -1.65226 -0.35648 -1.87188 -0.36435 -2.08143 -0.43843 C -2.10643 -0.44746 -2.07118 -0.52639 -2.04549 -0.53079 C -1.86493 -0.56158 -1.68143 -0.53542 -1.49931 -0.53773 C -1.01025 -0.53634 1.04687 -0.57338 1.4184 -0.37361 C 1.571 -0.29144 1.25781 0.00926 1.17743 0.20069 C 0.99705 0.19629 0.81562 0.21504 0.63646 0.18704 C -0.49375 0.01157 -0.93455 -0.18079 -2.08143 -0.54445 C -2.07448 -0.65625 -2.1349 -0.82616 -2.06094 -0.87917 C -1.94462 -0.9625 -1.79775 -0.85116 -1.66597 -0.84167 L -0.62743 -0.77662 L 0.95694 -0.66065 C 1.11076 -0.57755 1.31007 -0.57871 1.4184 -0.41111 C 1.47048 -0.33056 1.37465 -0.14908 1.29531 -0.13773 C 0.82014 -0.06991 0.33975 -0.17176 -0.13802 -0.18889 C -0.24254 -0.20533 -1.68073 -0.11991 -2.08143 -0.71181 C -2.10538 -0.74722 -2.02726 -0.78681 -1.99167 -0.79051 C -1.74532 -0.81574 -1.49757 -0.79491 -1.25052 -0.79722 C -0.84722 -0.78982 0.62795 -0.8 1.10816 -0.66736 C 1.22864 -0.63426 1.3151 -0.48982 1.4184 -0.40093 C 1.23923 0.00532 1.35781 -0.11227 0.80312 -0.15486 C -0.01979 -0.21759 -1.10608 -0.44283 -1.87882 -0.58218 C -1.94636 -0.67199 -2.07153 -0.72523 -2.08143 -0.85185 C -2.08768 -0.93449 -1.95851 -0.82523 -1.8967 -0.81435 C -1.67205 -0.775 -1.44809 -0.72709 -1.2224 -0.70162 C -0.64097 -0.63611 -0.05851 -0.59468 0.52361 -0.54097 C 0.82187 -0.48403 1.13975 -0.52315 1.4184 -0.37014 C 1.48767 -0.33218 1.41614 -0.15209 1.36458 -0.07963 C 1.325 -0.02361 1.25017 -0.06134 1.19288 -0.05209 C 1.00989 -0.06134 0.82621 -0.05417 0.64409 -0.07963 C -0.40868 -0.22616 -0.97813 -0.4206 -2.08143 -0.71181 C -2.04028 -0.8838 -2.09202 -1.20023 -1.95834 -1.22801 C -1.50591 -1.32222 0.91597 -0.88935 1.35955 -0.81783 C 1.37951 -0.68218 1.50816 -0.0456 1.36458 0.06412 C 1.21805 0.17616 1.02795 0.02754 0.85955 0.00926 C 0.30694 -0.11088 -1.18993 -0.43033 -1.48143 -0.54097 C -1.70139 -0.62454 -1.88143 -0.83704 -2.08143 -0.98519 C -1.46146 -1.11111 -1.97361 -1.04792 -0.825 -0.79051 C -0.34167 -0.68195 0.14409 -0.59236 0.62864 -0.49329 C 0.89201 -0.38033 1.271 -0.46667 1.4184 -0.15486 C 1.51771 0.05532 1.22934 0.31921 1.05694 0.41273 C 0.88212 0.50764 0.67986 0.38125 0.49288 0.34768 C -0.93021 0.09352 -0.75521 0.10648 -2.08143 -0.29838 C -2.03438 -0.3963 -2.02639 -0.57338 -1.94028 -0.59236 C -1.66059 -0.65417 -1.37413 -0.55 -1.09167 -0.51713 C -0.63038 -0.46343 -0.17049 -0.39398 0.29028 -0.33241 C 0.66632 -0.21505 1.0967 -0.26505 1.4184 0.01967 C 1.5408 0.12778 1.45989 0.48171 1.34149 0.59745 C 1.21962 0.71643 1.03923 0.57037 0.89028 0.53588 C 0.09444 0.35139 -1.49167 -0.05903 -1.49167 -0.05903 C -1.6882 -0.1706 -1.89722 -0.24954 -2.08143 -0.39398 C -2.10729 -0.41435 -2.10122 -0.5169 -2.07118 -0.51366 C -1.84028 -0.48959 -1.61979 -0.37477 -1.39167 -0.32222 C -0.7474 -0.17408 0.07344 -0.10209 0.68507 -0.02824 C 0.92951 0.05717 1.23298 -0.0007 1.4184 0.22824 C 1.51094 0.34213 1.38854 0.64514 1.26719 0.68958 C 1.04635 0.77083 0.81545 0.58842 0.59028 0.53241 C -0.89636 0.16204 -0.54427 0.24676 -2.08143 -0.22986 C -1.82448 -0.35093 -2.19775 -0.18634 -1.40452 -0.08287 C -0.53299 0.03055 1.21597 0.17338 1.21597 0.17338 C 1.2835 0.25671 1.3776 0.31319 1.4184 0.42291 C 1.43871 0.47731 1.4151 0.57338 1.37239 0.59398 C 1.27257 0.64166 1.16041 0.59629 1.05434 0.59745 C 0.32864 0.47778 -0.39514 0.33704 -1.1224 0.23842 C -2.44167 0.05972 -2.31788 0.10278 -1.76094 0.12569 L -0.32518 0.18032 L 0.45955 0.33403 C 0.58333 0.36134 0.70573 0.39977 0.82864 0.43333 C 0.83559 0.43518 0.85625 0.44143 0.8493 0.44004 C 0.21788 0.32893 -0.91632 0.07083 -1.2224 -0.01806 L -2.08143 -0.26759 C -2.06719 -0.48773 -2.10417 -0.38218 -1.85313 -0.37361 L -1.16858 -0.35648 C -0.2658 -0.27778 0.02205 -0.29468 0.94149 -0.02477 C 1.10625 0.02361 1.25955 0.12569 1.4184 0.20069 C 1.32048 0.48842 1.42309 0.25278 0.89288 0.10509 C 0.36614 -0.04167 -0.16372 -0.16736 -0.69167 -0.30509 C -1.09271 -0.40996 -0.93212 -0.38912 -1.08646 -0.40764 C -0.74636 -0.43287 -0.40556 -0.44352 -0.06615 -0.48287 C 0.0408 -0.49537 0.05486 -0.51389 0.11337 -0.56852 C 0.02274 -0.60602 -0.06597 -0.65347 -0.15851 -0.68102 C -0.30486 -0.725 -0.4533 -0.75741 -0.60191 -0.78357 C -0.64827 -0.79167 -0.93177 -0.81528 -1.04028 -0.82454 C -0.98802 -0.83449 -0.98542 -0.83588 -0.89931 -0.83472 C -0.74792 -0.8331 -0.5967 -0.8257 -0.44566 -0.82107 C -0.32257 -0.80417 -0.19844 -0.79722 -0.07639 -0.76991 C -0.05486 -0.76505 -0.11927 -0.75949 -0.14045 -0.75278 C -0.16216 -0.74584 -0.18316 -0.73611 -0.20469 -0.72894 C -0.22761 -0.7213 -0.2507 -0.71459 -0.27379 -0.70834 C -0.43004 -0.66667 -0.29705 -0.70556 -0.36875 -0.68449 C -0.32327 -0.66921 -0.35643 -0.67871 -0.24827 -0.69121 C -0.23525 -0.69283 -0.19705 -0.70116 -0.20972 -0.69815 L -0.47136 -0.63681 C -0.57275 -0.56273 -0.67657 -0.49352 -0.77622 -0.41459 C -1.19063 -0.08658 -1.09983 -0.22292 -1.225 -0.02824 C -1.14983 -0.01806 -1.075 0.00139 -0.99931 0.00254 C -0.81511 0.00532 -0.67604 -0.05162 -0.49184 -0.08287 C -0.24306 -0.12523 -0.1816 -0.12824 0.01337 -0.14445 L 0.0467 -0.15139 C 0.05104 -0.15232 0.05521 -0.15394 0.05955 -0.15486 C 0.06892 -0.15625 0.0783 -0.15695 0.08767 -0.1581 C 0.0809 -0.16158 0.0743 -0.16597 0.06719 -0.16852 C -0.01528 -0.19792 -0.01893 -0.18125 -0.14045 -0.17871 C -0.14393 -0.17755 -0.14722 -0.17593 -0.1507 -0.17523 C -0.16771 -0.17153 -0.1882 -0.17014 -0.20469 -0.16852 C -0.20972 -0.16736 -0.21493 -0.1669 -0.21997 -0.16505 C -0.22448 -0.16343 -0.22847 -0.16019 -0.23281 -0.1581 C -0.23611 -0.15671 -0.23959 -0.15579 -0.24306 -0.15486 C -0.23368 -0.15139 -0.22431 -0.14769 -0.21493 -0.14445 C -0.21059 -0.14306 -0.20625 -0.14236 -0.20209 -0.14097 C -0.19861 -0.14005 -0.19514 -0.13889 -0.19184 -0.13773 C -0.19775 -0.13542 -0.204 -0.13403 -0.20972 -0.13079 C -0.21441 -0.12824 -0.21875 -0.125 -0.22257 -0.1206 C -0.22483 -0.11783 -0.22656 -0.11412 -0.22761 -0.11042 C -0.23177 -0.09699 -0.23264 -0.08195 -0.23802 -0.06921 C -0.24063 -0.06296 -0.2467 -0.06042 -0.2507 -0.05556 C -0.25347 -0.05232 -0.25591 -0.04884 -0.25851 -0.04537 C -0.25243 -0.03727 -0.2474 -0.02801 -0.24045 -0.02153 C -0.22379 -0.00533 -0.21893 -0.00394 -0.20469 0.00254 C -0.20295 0.00486 -0.20174 0.0081 -0.19948 0.00926 C -0.19219 0.01389 -0.18195 0.01157 -0.17639 0.01967 C -0.16962 0.0294 -0.16962 0.04467 -0.16615 0.05717 C -0.16875 0.09375 -0.17309 0.13009 -0.17379 0.16666 C -0.17483 0.21435 -0.17136 0.31018 -0.17136 0.31018 L -0.50469 -0.6539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500" y="206985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黑</a:t>
            </a:r>
            <a:r>
              <a:rPr lang="zh-TW" altLang="en-US" dirty="0"/>
              <a:t>腳企鵝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保育：珍貴稀有保育類野生動物</a:t>
            </a:r>
            <a:endParaRPr lang="en-US" altLang="zh-TW" dirty="0" smtClean="0"/>
          </a:p>
          <a:p>
            <a:r>
              <a:rPr lang="zh-TW" altLang="en-US" dirty="0"/>
              <a:t>黑腳企鵝成鳥在海裡聚集成群共同捕魚，可潛水至海底</a:t>
            </a:r>
            <a:r>
              <a:rPr lang="en-US" altLang="zh-TW" dirty="0"/>
              <a:t>130</a:t>
            </a:r>
            <a:r>
              <a:rPr lang="zh-TW" altLang="en-US" dirty="0"/>
              <a:t>公尺處</a:t>
            </a:r>
            <a:endParaRPr lang="en-US" altLang="zh-TW" dirty="0" smtClean="0"/>
          </a:p>
          <a:p>
            <a:r>
              <a:rPr lang="zh-TW" altLang="en-US" dirty="0"/>
              <a:t>黑腳企鵝成鳥在海裡聚集成群共同捕魚，可潛水至海底</a:t>
            </a:r>
            <a:r>
              <a:rPr lang="en-US" altLang="zh-TW" dirty="0"/>
              <a:t>130</a:t>
            </a:r>
            <a:r>
              <a:rPr lang="zh-TW" altLang="en-US" dirty="0"/>
              <a:t>公尺處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729" y="21914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129" y="23438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529" y="24962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129" y="23438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529" y="24962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929" y="26486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529" y="24962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929" y="26486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329" y="28010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606" y="18606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329" y="28010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729" y="29534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329" y="28010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729" y="29534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29" y="31058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733" y="36418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29" y="31058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29" y="32582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29" y="31058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29" y="32582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929" y="34106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0529" y="32582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929" y="34106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329" y="35630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929" y="34106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6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329" y="35630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8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729" y="37154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129" y="38678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529" y="40202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929" y="417268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133" y="37942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533" y="39466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933" y="40990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333" y="42514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733" y="44038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133" y="45562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533" y="47086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933" y="48610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8333" y="50134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733" y="51658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133" y="53182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533" y="54706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933" y="56230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006" y="20130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406" y="21654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806" y="23178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206" y="24702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606" y="26226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006" y="27750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406" y="29274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806" y="30798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6" y="32322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606" y="33846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006" y="35370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406" y="368947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486" y="50039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910" y="34081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09" y="8851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310" y="35605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710" y="37129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3110" y="38653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510" y="40177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910" y="41701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310" y="43225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10" y="44749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110" y="46273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510" y="47797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910" y="49321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310" y="50845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710" y="52369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110" y="53893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510" y="55417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910" y="569411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886" y="51563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286" y="53087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686" y="54611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086" y="56135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486" y="57659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886" y="59183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286" y="60707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686" y="622312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5109" y="10375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509" y="11899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909" y="13423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690" y="18930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709" y="16471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109" y="17995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509" y="19519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909" y="21043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309" y="22567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709" y="24091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09" y="25615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509" y="27139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909" y="28663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09" y="30187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8709" y="31711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109" y="33235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509" y="34759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309" y="14947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709" y="16471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109" y="17995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509" y="19519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909" y="210435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380" y="124868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090" y="20454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0490" y="21978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2890" y="23502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290" y="25026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690" y="26550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090" y="28074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490" y="29598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890" y="31122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290" y="32646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690" y="34170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090" y="35694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490" y="37218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890" y="38742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9290" y="40266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690" y="41790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090" y="4331432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2409" y="38964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685" y="-55859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180" y="155348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580" y="170588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3980" y="185828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380" y="201068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780" y="216308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180" y="231548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580" y="246788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6752" y="1260533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152" y="1412933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552" y="1565333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952" y="1717733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809" y="40488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209" y="42012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609" y="43536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009" y="45060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409" y="46584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809" y="48108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9209" y="49632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609" y="51156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009" y="52680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409" y="54204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809" y="55728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209" y="57252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609" y="58776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009" y="60300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409" y="6182458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640" y="37356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8040" y="38880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440" y="40404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840" y="41928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240" y="43452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640" y="44976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0040" y="46500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440" y="48024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4840" y="49548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240" y="51072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640" y="52596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040" y="54120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0" y="55644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840" y="57168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9240" y="58692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004" y="1789445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1640" y="60216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4040" y="61740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440" y="632649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691" y="13599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091" y="15123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491" y="16647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6891" y="18171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291" y="19695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1691" y="21219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091" y="22743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6491" y="24267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864" y="20817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264" y="22341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664" y="23865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064" y="25389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464" y="26913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864" y="28437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3264" y="29961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664" y="31485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064" y="33009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464" y="34533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2864" y="36057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5264" y="37581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664" y="39105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0064" y="4062954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9085" y="-40619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483" y="-435931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885" y="-10139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6285" y="510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685" y="2034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085" y="3558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3485" y="5082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5885" y="6606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646" y="1166445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685" y="9654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3085" y="11178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5485" y="12702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885" y="14226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285" y="15750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685" y="17274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085" y="18798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485" y="20322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885" y="21846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285" y="23370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4685" y="24894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085" y="26418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9485" y="27942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1885" y="294661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309" y="-62223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709" y="-46983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109" y="-31743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509" y="-16503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909" y="-1263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09" y="13977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875" y="270759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109" y="44457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509" y="59697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909" y="74937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8309" y="90177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709" y="105417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0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109" y="1206570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1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2634" y="-12141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2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034" y="-10617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3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434" y="-9093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4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834" y="-7569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5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2234" y="-6045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634" y="-4521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7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034" y="-299747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8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308" y="75549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9" name="Picture 4" descr="黑腳企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834" y="5053"/>
            <a:ext cx="1038225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16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3.7037E-7 L 0.00017 -3.7037E-7 C -0.00209 0.0051 -0.00417 0.01042 -0.00695 0.01528 C -0.00799 0.0176 -0.01007 0.01875 -0.01111 0.02107 C -0.01198 0.02269 -0.01198 0.025 -0.01268 0.02686 C -0.01337 0.02871 -0.01459 0.03056 -0.01545 0.03241 C -0.01754 0.0375 -0.01875 0.04306 -0.02118 0.04769 L -0.02691 0.05903 C -0.02761 0.06297 -0.02847 0.06852 -0.02969 0.07246 C -0.03056 0.075 -0.03177 0.07732 -0.03264 0.0801 C -0.03334 0.08264 -0.03334 0.08519 -0.03403 0.08773 C -0.03941 0.1044 -0.0349 0.08311 -0.03837 0.09908 C -0.03889 0.10162 -0.03924 0.10417 -0.03976 0.10672 C -0.04011 0.10857 -0.0408 0.11042 -0.04115 0.1125 C -0.04149 0.11459 -0.04323 0.12686 -0.0441 0.12963 C -0.04462 0.13172 -0.04601 0.13334 -0.04688 0.13542 C -0.0474 0.13797 -0.0474 0.14051 -0.04827 0.14283 C -0.04983 0.14699 -0.05399 0.1544 -0.05399 0.1544 C -0.05452 0.15625 -0.05469 0.15834 -0.05538 0.16019 C -0.05712 0.16412 -0.06007 0.16713 -0.06111 0.17153 C -0.06163 0.17338 -0.06181 0.17547 -0.06268 0.17732 C -0.06268 0.17732 -0.06979 0.19144 -0.07118 0.19445 C -0.07205 0.1963 -0.07327 0.19792 -0.07396 0.2 C -0.075 0.20255 -0.07587 0.20533 -0.07691 0.20764 C -0.07778 0.20973 -0.07899 0.21135 -0.07969 0.21343 C -0.08559 0.22917 -0.07587 0.20857 -0.08403 0.22477 C -0.08455 0.22686 -0.08472 0.22871 -0.08542 0.23056 C -0.09045 0.24236 -0.09566 0.24723 -0.09965 0.26111 C -0.1007 0.26412 -0.10139 0.2676 -0.10261 0.27061 C -0.10573 0.27894 -0.1059 0.27431 -0.10972 0.2838 C -0.11823 0.30486 -0.10903 0.29074 -0.11979 0.30486 C -0.12066 0.30811 -0.12118 0.31158 -0.12257 0.31436 C -0.12361 0.31667 -0.12552 0.31806 -0.12691 0.32014 C -0.12795 0.32176 -0.12882 0.32385 -0.12969 0.3257 C -0.13021 0.32778 -0.13056 0.32963 -0.13125 0.33148 C -0.13195 0.33403 -0.13299 0.33658 -0.13403 0.33912 C -0.13663 0.34514 -0.13924 0.35093 -0.14254 0.35625 C -0.14393 0.35834 -0.14566 0.35996 -0.14688 0.36204 C -0.15191 0.36991 -0.14705 0.36644 -0.15399 0.36968 L -0.18542 0.3676 C -0.22309 0.36551 -0.21129 0.37454 -0.22552 0.36204 C -0.2316 0.34977 -0.22431 0.36343 -0.23403 0.34861 C -0.24688 0.32917 -0.23038 0.35162 -0.24254 0.33542 C -0.24375 0.33079 -0.24531 0.32385 -0.24688 0.32014 C -0.24948 0.31366 -0.25538 0.30093 -0.25538 0.30093 C -0.25851 0.28519 -0.25486 0.30093 -0.25972 0.28773 C -0.26563 0.27199 -0.2559 0.2926 -0.26406 0.27616 C -0.26441 0.27315 -0.26476 0.26991 -0.26545 0.26667 C -0.26771 0.25695 -0.2684 0.25834 -0.27118 0.24954 C -0.2717 0.24769 -0.27205 0.24584 -0.27257 0.24398 C -0.27309 0.23936 -0.27327 0.23496 -0.27396 0.23056 C -0.27465 0.22662 -0.27622 0.22315 -0.27691 0.21922 C -0.27743 0.21598 -0.27778 0.21273 -0.2783 0.20949 C -0.28004 0.20047 -0.27986 0.20695 -0.28108 0.1963 C -0.28177 0.19121 -0.28195 0.18611 -0.28264 0.18102 C -0.28577 0.15834 -0.28229 0.2 -0.28542 0.16574 C -0.28663 0.15371 -0.28698 0.14167 -0.28837 0.12963 L -0.28976 0.11621 C -0.28924 0.09653 -0.28906 0.07686 -0.28837 0.05718 C -0.2882 0.05486 -0.28663 0.04514 -0.28542 0.0419 C -0.28472 0.04005 -0.28351 0.0382 -0.28264 0.03635 C -0.27865 0.02755 -0.275 0.01852 -0.27118 0.00949 C -0.26198 -0.01134 -0.2717 0.01065 -0.26268 -0.00764 C -0.26111 -0.01064 -0.2599 -0.01412 -0.25834 -0.01713 C -0.25556 -0.02222 -0.25261 -0.02731 -0.24965 -0.0324 L -0.24549 -0.03981 C -0.24236 -0.05602 -0.24653 -0.03958 -0.23976 -0.05324 C -0.23889 -0.05486 -0.23906 -0.05717 -0.23837 -0.05902 C -0.23438 -0.06805 -0.23438 -0.06504 -0.22969 -0.07222 C -0.22865 -0.07407 -0.22795 -0.07615 -0.22691 -0.07801 C -0.22413 -0.08264 -0.21962 -0.0875 -0.21545 -0.08935 C -0.21233 -0.09097 -0.20886 -0.09074 -0.20538 -0.09143 C -0.18455 -0.10532 -0.21667 -0.08472 -0.19254 -0.09699 C -0.18854 -0.09907 -0.18472 -0.10162 -0.18125 -0.10463 C -0.17969 -0.10602 -0.17847 -0.10764 -0.17691 -0.10856 C -0.16893 -0.11319 -0.16077 -0.11782 -0.15261 -0.12176 C -0.13507 -0.13055 -0.11736 -0.13819 -0.09965 -0.14652 L -0.07969 -0.15602 L -0.0441 -0.17314 C -0.01719 -0.1875 -0.04219 -0.17361 -0.01545 -0.19051 C -0.01215 -0.19236 -0.00868 -0.19375 -0.00538 -0.19606 C -0.0033 -0.19768 -0.00174 -0.20023 0.00017 -0.20185 C 0.00764 -0.20764 0.00746 -0.20717 0.01458 -0.20949 C 0.01597 -0.21064 0.01719 -0.21296 0.01875 -0.21319 C 0.02257 -0.21365 0.02691 -0.21365 0.03021 -0.21134 C 0.03767 -0.20648 0.04427 -0.18703 0.04878 -0.18078 C 0.05069 -0.17824 0.05278 -0.17592 0.05451 -0.17314 C 0.06684 -0.15486 0.05399 -0.17338 0.06458 -0.15231 C 0.06666 -0.14814 0.06962 -0.1449 0.0717 -0.14097 C 0.07344 -0.13727 0.0743 -0.1331 0.07604 -0.12939 C 0.07778 -0.12546 0.08003 -0.12199 0.08177 -0.11805 C 0.08333 -0.11365 0.08437 -0.10902 0.08594 -0.10463 C 0.09323 -0.08541 0.09045 -0.09768 0.09601 -0.07801 C 0.09757 -0.07245 0.09861 -0.06643 0.10017 -0.06088 C 0.1033 -0.05069 0.10781 -0.04097 0.11024 -0.03032 C 0.11823 0.00486 0.11076 -0.02639 0.11875 0.00394 C 0.12031 0.00949 0.12187 0.01528 0.12309 0.02107 C 0.12517 0.03102 0.12604 0.04167 0.12882 0.05139 L 0.13594 0.07616 C 0.13646 0.08079 0.13663 0.08519 0.13732 0.08959 C 0.13802 0.09352 0.13941 0.09723 0.14028 0.10093 C 0.14323 0.11389 0.13976 0.10348 0.14462 0.11621 C 0.14496 0.11945 0.14514 0.12269 0.14601 0.1257 C 0.1467 0.12848 0.14826 0.13056 0.14878 0.13334 C 0.14982 0.13912 0.14948 0.14491 0.15017 0.15047 C 0.15052 0.15255 0.15121 0.1544 0.15173 0.15625 C 0.15226 0.1588 0.15278 0.16135 0.15312 0.16389 C 0.15555 0.18056 0.15312 0.16991 0.1559 0.18102 C 0.15798 0.17431 0.15903 0.17014 0.16163 0.16389 C 0.1625 0.16181 0.16354 0.16019 0.16458 0.15811 C 0.16719 0.14422 0.16458 0.15672 0.16875 0.14098 C 0.17986 0.10047 0.16198 0.16273 0.17604 0.11621 C 0.19028 0.06875 0.17031 0.13542 0.18316 0.0838 C 0.18594 0.07223 0.19045 0.06135 0.19305 0.04954 C 0.20052 0.0169 0.20833 -0.01597 0.21319 -0.04953 C 0.21493 -0.06273 0.21701 -0.07615 0.21875 -0.08935 C 0.22048 -0.10139 0.22153 -0.11365 0.22309 -0.12569 C 0.22448 -0.13634 0.22604 -0.14722 0.22743 -0.1581 C 0.22934 -0.19143 0.23125 -0.21088 0.22604 -0.24953 C 0.22587 -0.25069 0.21458 -0.2581 0.21319 -0.25902 C 0.20312 -0.25833 0.19253 -0.2618 0.18316 -0.25717 C 0.16701 -0.24884 0.15399 -0.23171 0.13889 -0.22083 C 0.09913 -0.19236 0.09201 -0.18588 0.04601 -0.15995 C -0.0816 -0.08773 0.02309 -0.14861 -0.11111 -0.08935 C -0.19288 -0.05347 -0.1967 -0.05092 -0.24254 -0.02477 C -0.24445 -0.03426 -0.24722 -0.04352 -0.24827 -0.05324 C -0.25764 -0.13402 -0.25278 -0.12569 -0.26111 -0.2 C -0.26597 -0.24189 -0.27118 -0.28356 -0.27552 -0.32569 C -0.29236 -0.49259 -0.27917 -0.4199 -0.29115 -0.48379 C -0.29167 -0.45463 -0.29045 -0.42523 -0.29254 -0.39606 C -0.29479 -0.36782 -0.29948 -0.34004 -0.30399 -0.31227 C -0.32952 -0.15578 -0.32691 -0.17291 -0.35122 -0.06088 C -0.35747 -0.00231 -0.34115 -0.14606 -0.36111 -0.13703 C -0.38577 -0.12615 -0.37205 -0.06967 -0.3783 -0.03611 C -0.40087 0.08311 -0.39358 0.04074 -0.42118 0.14283 C -0.43941 0.21042 -0.4257 0.16783 -0.43837 0.20579 C -0.43993 0.19005 -0.4408 0.18426 -0.44115 0.16574 C -0.44236 0.09213 -0.44323 0.01852 -0.4441 -0.05509 C -0.44462 -0.11227 -0.44497 -0.16944 -0.44549 -0.22662 C -0.45399 -0.03148 -0.4474 -0.1449 -0.46545 0.08195 C -0.46875 0.12315 -0.46528 0.10787 -0.46979 0.1257 C -0.46823 0.10301 -0.46719 0.0801 -0.46545 0.05718 C -0.46389 0.03681 -0.46129 0.01667 -0.45972 -0.0037 C -0.45834 -0.02152 -0.45799 -0.03935 -0.45695 -0.05717 C -0.45469 -0.0912 -0.45608 -0.0824 -0.45261 -0.10092 C -0.45278 -0.09467 -0.45452 -0.05185 -0.45538 -0.04189 C -0.4566 -0.03102 -0.45816 -0.02014 -0.45972 -0.00949 C -0.46146 0.00255 -0.4632 0.01482 -0.46545 0.02686 C -0.47413 0.07315 -0.48715 0.11829 -0.50122 0.16204 C -0.50504 0.17408 -0.51077 0.18473 -0.51545 0.1963 C -0.51649 0.19885 -0.51736 0.20139 -0.51823 0.20394 C -0.51684 0.08773 -0.51858 0.11713 -0.5125 0.01528 C -0.51129 -0.00625 -0.50955 -0.02777 -0.50834 -0.04953 C -0.50556 -0.09861 -0.50903 -0.07314 -0.50538 -0.09699 C -0.50764 -0.05856 -0.50781 -0.04051 -0.5125 -0.0037 C -0.51649 0.02616 -0.53073 0.11528 -0.52552 0.08588 C -0.52309 0.07246 -0.52188 0.05857 -0.51823 0.04584 C -0.50886 0.01088 -0.50399 -0.00856 -0.48681 -0.04745 C -0.44584 -0.14074 -0.46354 -0.1081 -0.43976 -0.15046 C -0.43924 -0.14537 -0.43837 -0.14027 -0.43837 -0.13518 C -0.43837 -0.12152 -0.44184 -0.1162 -0.44549 -0.10277 C -0.44705 -0.09722 -0.44774 -0.0912 -0.44965 -0.08564 C -0.46146 -0.05208 -0.4658 -0.04583 -0.48108 -0.01527 C -0.48837 -0.03889 -0.48524 -0.0243 -0.4783 -0.07222 C -0.4757 -0.09074 -0.46719 -0.11875 -0.4625 -0.13333 C -0.45729 -0.15 -0.44549 -0.18287 -0.44549 -0.18287 C -0.44584 -0.17963 -0.44601 -0.17639 -0.44688 -0.17314 C -0.45087 -0.1581 -0.45573 -0.14745 -0.46406 -0.13518 C -0.51094 -0.06527 -0.4908 -0.09745 -0.54827 -0.03796 C -0.55625 -0.02986 -0.56354 -0.02037 -0.57118 -0.01134 C -0.57274 -0.00949 -0.57656 -0.00347 -0.57552 -0.00555 C -0.5724 -0.01157 -0.56979 -0.01852 -0.56545 -0.02268 C -0.49323 -0.09421 -0.41702 -0.17014 -0.33681 -0.22847 C -0.31424 -0.2449 -0.3 -0.25162 -0.2783 -0.26273 C -0.27778 -0.25717 -0.27674 -0.25139 -0.27691 -0.2456 C -0.27743 -0.23055 -0.28472 -0.20162 -0.28837 -0.19051 C -0.29288 -0.17662 -0.29827 -0.16342 -0.30399 -0.15046 C -0.33021 -0.09213 -0.35643 -0.0537 -0.39965 -0.00764 C -0.43229 0.02709 -0.46893 0.05394 -0.50399 0.0838 C -0.50851 0.08773 -0.51302 0.09352 -0.51823 0.09352 C -0.5224 0.09352 -0.51146 0.08727 -0.50834 0.0838 C -0.49479 0.06945 -0.48212 0.05394 -0.46823 0.04005 C -0.44219 0.01412 -0.41667 -0.01319 -0.38976 -0.03796 C -0.35938 -0.06597 -0.32865 -0.09328 -0.29688 -0.11805 C -0.21927 -0.17824 -0.20521 -0.1868 -0.1283 -0.21713 C -0.12274 -0.21921 -0.11684 -0.21967 -0.11111 -0.22083 C -0.11406 -0.20949 -0.11493 -0.19676 -0.11979 -0.18657 C -0.25695 0.1088 -0.27118 0.08982 -0.56823 0.35625 C -0.69167 0.4669 -0.80955 0.60348 -0.95243 0.65903 C -0.97518 0.66806 -0.99722 0.68403 -1.02101 0.68588 C -1.03646 0.68704 -0.99271 0.66806 -0.97813 0.66111 C -0.89462 0.62061 -0.81042 0.58287 -0.72674 0.54306 L -0.56406 0.46297 L -0.01823 0.18496 L 0.14739 0.09908 C 0.28455 0.03079 0.25503 0.05394 0.37031 -0.01319 C 0.38958 -0.02453 0.44566 -0.06365 0.42743 -0.04953 C 0.38611 -0.01736 0.44062 -0.05856 0.38021 -0.01898 C 0.36389 -0.0081 0.34826 0.00463 0.3316 0.01528 L 0.08594 0.16968 C 0.02864 0.20417 -0.07709 0.25625 -0.13542 0.28195 C -0.23038 0.32385 -0.32518 0.36621 -0.42118 0.40394 C -0.4434 0.41273 -0.48976 0.42107 -0.48976 0.42107 C -0.47639 0.39723 -0.47622 0.39398 -0.44965 0.37338 C -0.37587 0.31551 -0.30156 0.25834 -0.22552 0.20579 C -0.08542 0.1088 0.01059 0.06088 0.15746 -0.01527 C 0.16111 -0.01713 0.16493 -0.01759 0.16875 -0.01898 C 0.1526 0.00764 0.15642 0.00579 0.12882 0.02477 C 0.03351 0.09074 -0.06389 0.15116 -0.15834 0.21922 L -0.34115 0.35047 L -0.42552 0.40949 C -0.44931 0.42616 -0.47396 0.44074 -0.49688 0.45903 L -0.57257 0.52014 C -0.57413 0.5213 -0.57847 0.52454 -0.57691 0.52385 L -0.40834 0.44398 C -0.3724 0.42755 -0.33594 0.41343 -0.29965 0.39815 L 0.04462 0.25348 C 0.07274 0.24144 0.10017 0.22709 0.12882 0.21713 L 0.21736 0.18681 C 0.21319 0.19422 0.20798 0.20371 0.20312 0.20949 C 0.19826 0.21528 0.19253 0.21968 0.18732 0.22477 L 0.12604 0.28773 C 0.11024 0.30417 0.09479 0.32107 0.07882 0.33727 C 0.04878 0.36736 0.0033 0.40903 -0.02691 0.4382 C -0.05608 0.46644 -0.08507 0.49537 -0.11406 0.52385 C -0.1217 0.53148 -0.13021 0.53773 -0.13681 0.54676 C -0.13924 0.55 -0.14479 0.55186 -0.1441 0.55625 C -0.1434 0.55996 -0.13837 0.5551 -0.13542 0.5544 C -0.09636 0.53148 -0.05816 0.50602 -0.01823 0.48588 C 0.09375 0.42917 0.20746 0.37824 0.32031 0.32385 L 0.42882 0.27061 C 0.46094 0.2551 0.59913 0.19398 0.62604 0.1676 C 0.63993 0.15394 0.59166 0.17338 0.57448 0.17732 C 0.55156 0.18241 0.52864 0.18704 0.5059 0.19445 C 0.44323 0.21436 0.38125 0.23797 0.31875 0.25903 C 0.28177 0.27176 0.24427 0.28172 0.20746 0.29537 C 0.10972 0.33148 0.01371 0.3757 -0.08542 0.40394 C -0.20625 0.4382 -0.16094 0.43264 -0.21979 0.4382 C -0.17743 0.38172 -0.19896 0.40718 -0.09549 0.33334 C -0.03663 0.29144 0.02378 0.25394 0.08316 0.21343 L 0.27309 0.08195 C 0.3 0.06297 0.32639 0.04236 0.35312 0.02292 C 0.37205 0.00926 0.39305 0.00023 0.41024 -0.01713 C 0.44722 -0.05439 0.46007 -0.05949 0.44166 -0.05139 C 0.39826 -0.01134 0.41059 -0.02152 0.3316 0.03635 C 0.31059 0.05186 0.28941 0.06713 0.26736 0.0801 C 0.01458 0.22801 0.06962 0.2125 -0.09549 0.27824 C -0.09965 0.27986 -0.10399 0.28079 -0.10834 0.28195 C -0.1059 0.27755 -0.10382 0.27292 -0.10122 0.26875 C -0.04653 0.17871 0.0026 0.1463 0.09028 0.05533 C 0.11528 0.0294 0.14184 0.00602 0.16736 -0.01898 C 0.21041 -0.06064 0.25521 -0.09907 0.29601 -0.14467 C 0.31076 -0.16111 0.35903 -0.20046 0.34028 -0.19421 C 0.20191 -0.14814 0.17691 -0.1412 -0.0283 -0.0456 L -0.24115 0.05348 C -0.27969 0.07107 -0.35695 0.10486 -0.35695 0.10486 C -0.29514 0.03889 -0.32049 0.06227 -0.18125 -0.01134 C -0.07604 -0.06689 -0.01285 -0.07916 0.09601 -0.12176 L 0.48889 -0.27986 C 0.52847 -0.29537 0.57048 -0.30139 0.60885 -0.32176 C 0.61111 -0.32314 0.6184 -0.32662 0.61597 -0.32569 C 0.60347 -0.32014 0.59132 -0.31342 0.57882 -0.30856 C 0.51562 -0.28426 0.45226 -0.26134 0.38889 -0.23796 C 0.35937 -0.22708 0.33021 -0.21365 0.30017 -0.20555 C 0.23698 -0.18842 0.17378 -0.16967 0.11024 -0.15416 C -0.05104 -0.11504 -0.06771 -0.11551 -0.21684 -0.09328 C -0.21823 -0.09514 -0.22188 -0.09652 -0.22118 -0.09907 C -0.21875 -0.10764 -0.19167 -0.13657 -0.19115 -0.13703 C -0.10799 -0.2118 -0.02778 -0.29352 0.06024 -0.3581 L 0.13316 -0.41134 C 0.14826 -0.42222 0.17882 -0.44375 0.17882 -0.44375 C 0.17743 -0.4412 0.17621 -0.43842 0.17448 -0.43611 C 0.14913 -0.39953 0.13351 -0.39189 0.09166 -0.3581 C 0.07396 -0.34375 0.0559 -0.33009 0.03732 -0.31805 C 0.01684 -0.30463 -0.00417 -0.29282 -0.02552 -0.28194 C -0.09306 -0.24722 -0.17118 -0.20625 -0.2441 -0.18287 C -0.27952 -0.17129 -0.31545 -0.1625 -0.35122 -0.15231 C -0.34774 -0.15995 -0.34514 -0.16805 -0.34115 -0.17523 C -0.33646 -0.18333 -0.3309 -0.19074 -0.32552 -0.19791 C -0.30712 -0.22199 -0.28889 -0.24583 -0.26979 -0.26852 C -0.23768 -0.30648 -0.20538 -0.3331 -0.16823 -0.36365 C -0.15903 -0.37129 -0.15018 -0.38865 -0.13976 -0.38472 C -0.13125 -0.38148 -0.15191 -0.36805 -0.15834 -0.35995 C -0.17327 -0.34074 -0.17847 -0.33588 -0.19827 -0.3199 C -0.21945 -0.30277 -0.24045 -0.28495 -0.26268 -0.27037 C -0.28472 -0.25578 -0.30816 -0.24467 -0.33108 -0.2324 C -0.34479 -0.225 -0.35209 -0.22245 -0.36545 -0.21713 C -0.34722 -0.25764 -0.36024 -0.23194 -0.31684 -0.29143 C -0.3132 -0.29652 -0.30938 -0.30162 -0.30538 -0.30671 C -0.30035 -0.31319 -0.28976 -0.32569 -0.28976 -0.32569 C -0.29167 -0.32685 -0.2934 -0.32939 -0.29549 -0.32939 C -0.29844 -0.32939 -0.30122 -0.32708 -0.30399 -0.32569 C -0.31268 -0.32129 -0.32118 -0.31666 -0.32969 -0.31227 C -0.34896 -0.30254 -0.3467 -0.30416 -0.36979 -0.29514 C -0.37118 -0.29398 -0.37518 -0.28981 -0.37396 -0.29143 C -0.36667 -0.30115 -0.3599 -0.3125 -0.35122 -0.3199 C -0.33403 -0.33449 -0.3184 -0.35301 -0.29965 -0.36365 C -0.28941 -0.36967 -0.24097 -0.39699 -0.23264 -0.40555 C -0.22882 -0.40949 -0.24219 -0.40439 -0.24688 -0.4037 C -0.25018 -0.40185 -0.25365 -0.40023 -0.25695 -0.39791 C -0.26563 -0.39189 -0.27344 -0.38402 -0.28264 -0.37893 C -0.33264 -0.35162 -0.38229 -0.32176 -0.43403 -0.30092 C -0.44965 -0.29444 -0.46528 -0.28773 -0.48108 -0.28194 C -0.50556 -0.27268 -0.51875 -0.26944 -0.54254 -0.26273 C -0.50868 -0.2993 -0.4875 -0.32546 -0.44254 -0.35046 L -0.39115 -0.37893 C -0.41024 -0.3493 -0.4191 -0.33449 -0.44965 -0.30277 C -0.4625 -0.28935 -0.47483 -0.275 -0.48837 -0.26273 C -0.50347 -0.24907 -0.51945 -0.23657 -0.53542 -0.22477 C -0.55521 -0.20995 -0.5757 -0.19745 -0.59549 -0.18287 C -0.59861 -0.18032 -0.60729 -0.17106 -0.60399 -0.17314 C -0.52778 -0.22592 -0.51632 -0.24282 -0.43976 -0.2875 C -0.31163 -0.3625 -0.18056 -0.42893 -0.05538 -0.51203 C -0.02396 -0.5331 0.00781 -0.55301 0.03889 -0.575 C 0.04219 -0.57731 0.05069 -0.58657 0.04739 -0.58449 C 0.03941 -0.57916 0.03264 -0.57083 0.02448 -0.56551 C -0.04254 -0.52083 -0.20747 -0.44537 -0.23264 -0.43611 C -0.27361 -0.42083 -0.31389 -0.40277 -0.35538 -0.39051 C -0.55799 -0.33055 -0.53924 -0.33611 -0.67952 -0.3162 C -0.69427 -0.31666 -0.725 -0.29838 -0.72379 -0.31805 C -0.72153 -0.35625 -0.62726 -0.4287 -0.61111 -0.44004 C -0.51493 -0.50648 -0.4132 -0.55902 -0.31979 -0.63217 C -0.3059 -0.64282 -0.2783 -0.64305 -0.2783 -0.66458 C -0.2783 -0.68402 -0.30608 -0.65231 -0.31979 -0.64537 C -0.35938 -0.625 -0.39827 -0.60162 -0.43837 -0.58264 C -0.47986 -0.56273 -0.56406 -0.53333 -0.60695 -0.52361 C -0.654 -0.5125 -0.70191 -0.50602 -0.74948 -0.49699 C -0.75174 -0.55162 -0.75903 -0.53194 -0.70955 -0.56551 C -0.63438 -0.61643 -0.58125 -0.65162 -0.50695 -0.68912 C -0.45382 -0.71597 -0.34688 -0.76736 -0.34688 -0.76736 C -0.41459 -0.67708 -0.55573 -0.59328 -0.59965 -0.55972 C -0.6507 -0.5206 -0.70452 -0.48796 -0.75521 -0.44745 L -0.85104 -0.37129 C -0.84688 -0.30625 -0.85504 -0.34583 -0.75521 -0.37129 C -0.58646 -0.41458 -0.74775 -0.38032 -0.48108 -0.43796 C -0.45365 -0.44398 -0.42604 -0.44977 -0.39827 -0.45324 C -0.37552 -0.45602 -0.35261 -0.45578 -0.32969 -0.45717 C -0.33577 -0.44074 -0.33802 -0.43078 -0.34965 -0.41898 C -0.39705 -0.37129 -0.44375 -0.32176 -0.4941 -0.27986 C -0.5092 -0.26713 -0.52518 -0.25578 -0.53976 -0.24189 C -0.56997 -0.21319 -0.59913 -0.18287 -0.62813 -0.15231 C -0.63229 -0.14791 -0.64497 -0.13611 -0.63959 -0.13703 C -0.5974 -0.14537 -0.51129 -0.17963 -0.46684 -0.2 C -0.31285 -0.27014 0.15416 -0.45578 -0.00538 -0.41319 C -0.00781 -0.41273 -0.01024 -0.41203 -0.01268 -0.41134 C -0.1434 -0.36921 -0.14063 -0.36944 -0.31823 -0.29699 C -0.36719 -0.27731 -0.46406 -0.23426 -0.46406 -0.23426 C -0.46545 -0.23287 -0.46997 -0.22963 -0.46823 -0.23032 C -0.34427 -0.28125 -0.22274 -0.34305 -0.09688 -0.38472 L 0.09878 -0.44953 C 0.09982 -0.44977 0.09687 -0.44977 0.09601 -0.44953 C 0.07778 -0.44282 0.05937 -0.43727 0.04166 -0.42847 C -0.0316 -0.39236 -0.10747 -0.36412 -0.1783 -0.3199 C -0.24219 -0.28009 -0.36667 -0.21527 -0.42396 -0.14097 C -0.43472 -0.12708 -0.39531 -0.15185 -0.38108 -0.1581 C -0.37813 -0.15926 -0.37552 -0.16203 -0.37257 -0.16365 C -0.37031 -0.16504 -0.36788 -0.1662 -0.36545 -0.16759 C -0.36597 -0.16574 -0.36597 -0.16342 -0.36684 -0.1618 C -0.38629 -0.13102 -0.40729 -0.1074 -0.43264 -0.08379 C -0.48941 -0.03078 -0.54566 0.02385 -0.60538 0.07061 C -1.15504 0.50023 -0.75643 0.14908 -1.04809 0.41158 C -1.03507 0.41736 -1.03924 0.41644 -1.01389 0.40579 L -0.42257 0.15255 C -0.26024 0.08519 -0.0967 0.02408 0.06597 -0.04189 C 0.17378 -0.08541 0.17951 -0.08611 0.14305 -0.07801 C 0.08976 -0.03865 0.03941 0.0088 -0.01684 0.04005 C -0.18663 0.13449 -0.07327 0.07431 -0.36111 0.20579 C -0.28281 0.05672 -0.42205 0.31806 -0.08542 -0.09514 C -0.04358 -0.14652 -0.00018 -0.19606 0.04028 -0.24953 C 0.04705 -0.25856 0.06562 -0.28078 0.0559 -0.28194 C 0.04375 -0.2831 -0.0375 -0.22176 -0.04549 -0.21713 C -0.09722 -0.18727 -0.14948 -0.15856 -0.20261 -0.13333 C -0.3434 -0.0662 -0.36163 -0.06342 -0.48542 -0.02268 C -0.46979 -0.06435 -0.47465 -0.0537 -0.41545 -0.11041 C -0.33872 -0.18379 -0.25938 -0.25231 -0.17969 -0.3199 C -0.13264 -0.35972 -0.08351 -0.3949 -0.03542 -0.4324 L 0.01163 -0.46852 C 0.0059 -0.44745 0.00017 -0.42662 -0.00538 -0.40555 C -0.02118 -0.34652 -0.03524 -0.2868 -0.05261 -0.22847 C -0.09827 -0.07546 -0.14497 0.07709 -0.18976 0.23056 C -0.21163 0.30556 -0.23351 0.38079 -0.25261 0.45718 C -0.25903 0.48311 -0.25469 0.47361 -0.26268 0.48773 C -0.25677 0.36852 -0.26476 0.49352 -0.24827 0.34861 C -0.23993 0.27454 -0.23299 0.2 -0.22552 0.1257 C -0.21979 -0.0456 -0.225 -0.21828 -0.20834 -0.38842 C -0.2033 -0.43889 -0.20712 -0.41828 -0.19965 -0.45139 C -0.19445 -0.43495 -0.18785 -0.41898 -0.18403 -0.40185 C -0.15261 -0.25902 -0.15677 -0.24606 -0.14254 -0.08935 C -0.14167 -0.06157 -0.13872 -0.03356 -0.13976 -0.00555 C -0.14149 0.04422 -0.13559 0.12523 -0.15834 0.17917 C -0.15972 0.18264 -0.16215 0.18542 -0.16406 0.18866 C -0.17309 0.15255 -0.16511 0.18635 -0.17691 0.10301 C -0.19011 0.01019 -0.19879 -0.08402 -0.21684 -0.17523 C -0.23681 -0.27546 -0.22465 -0.23981 -0.24254 -0.2875 C -0.26754 -0.1875 -0.25347 -0.24884 -0.27969 -0.02847 L -0.31406 0.25903 C -0.31545 0.29607 -0.31667 0.33287 -0.31823 0.36968 C -0.31858 0.37523 -0.32049 0.39236 -0.31979 0.38681 C -0.31858 0.37732 -0.31806 0.3676 -0.31684 0.35811 C -0.30052 0.22269 -0.29514 0.19236 -0.28264 0.06297 C -0.27934 0.02871 -0.27674 -0.00555 -0.27396 -0.03981 C -0.27292 -0.05439 -0.27049 -0.09838 -0.27118 -0.08379 C -0.27292 -0.05069 -0.27344 -0.01759 -0.27691 0.01528 C -0.28646 0.10648 -0.33108 0.38056 -0.33837 0.43056 C -0.34965 0.50903 -0.34827 0.55278 -0.35399 0.6382 C -0.35504 0.65232 -0.35695 0.66621 -0.35834 0.6801 C -0.36163 0.57593 -0.36024 0.67523 -0.34549 0.47616 C -0.33993 0.40139 -0.33542 0.32639 -0.33108 0.25162 C -0.32431 0.1301 -0.3224 0.01204 -0.31979 -0.11041 C -0.31858 -0.1625 -0.31684 -0.21458 -0.31684 -0.26666 C -0.31684 -0.30162 -0.31788 -0.19676 -0.31979 -0.1618 C -0.32396 -0.08379 -0.33889 0.00787 -0.35122 0.0801 C -0.3658 0.16667 -0.38733 0.25139 -0.39827 0.33912 C -0.39879 0.34283 -0.4 0.3544 -0.39965 0.35047 C -0.39896 0.33912 -0.39809 0.32778 -0.39688 0.31621 C -0.38559 0.2051 -0.36268 -0.01713 -0.36268 -0.01713 C -0.36163 -0.0412 -0.36024 -0.06527 -0.35972 -0.08935 C -0.35712 -0.20416 -0.35122 -0.16967 -0.35972 -0.21527 C -0.38768 -0.12569 -0.36406 -0.20347 -0.41406 0.01343 C -0.42448 0.05857 -0.4349 0.10371 -0.44549 0.14861 C -0.44688 0.1544 -0.44965 0.16574 -0.44965 0.16574 C -0.44827 0.14422 -0.44879 0.12223 -0.44549 0.10093 C -0.42934 -0.00347 -0.43281 0.02338 -0.41545 -0.12569 C -0.40886 -0.18217 -0.40278 -0.23865 -0.39688 -0.29514 C -0.39167 -0.34583 -0.38872 -0.39676 -0.38403 -0.44745 C -0.38594 -0.4 -0.38698 -0.35231 -0.38976 -0.30463 C -0.39167 -0.27083 -0.39618 -0.2375 -0.39827 -0.2037 C -0.40278 -0.13264 -0.4059 -0.06157 -0.40972 0.00949 C -0.41077 0.075 -0.41233 0.14028 -0.41268 0.20579 C -0.41285 0.26736 -0.45504 0.37107 -0.41111 0.39051 C -0.36945 0.40903 -0.39063 0.27662 -0.38264 0.21922 C -0.31198 -0.28819 -0.33125 -0.08009 -0.30695 -0.40185 C -0.30643 -0.42338 -0.30556 -0.48819 -0.30538 -0.46666 C -0.30486 -0.38032 -0.31441 0.19121 -0.28837 0.40394 C -0.2783 0.48588 -0.26024 0.58496 -0.20972 0.64398 C -0.2 0.65533 -0.1849 0.65417 -0.17257 0.65903 C -0.16024 0.65093 -0.14445 0.64838 -0.13542 0.63426 C -0.0691 0.53056 -0.06563 0.38912 -0.0441 0.26297 C -0.0375 0.15741 -0.03299 0.10602 -0.03542 -0.01319 C -0.03681 -0.07477 -0.03976 -0.08541 -0.04827 -0.12754 C -0.05729 -0.06527 -0.06684 -0.00324 -0.07552 0.05903 C -0.08316 0.11482 -0.08872 0.17107 -0.09688 0.22686 C -0.1132 0.33658 -0.11233 0.32894 -0.13125 0.40394 C -0.11771 0.08889 -0.14375 0.64861 -0.10261 0.07616 C -0.0934 -0.05092 -0.09115 -0.19305 -0.08837 -0.32384 C -0.0967 -0.48611 -0.08594 -0.48032 -0.11545 -0.59583 C -0.11649 -0.60023 -0.11927 -0.60347 -0.12118 -0.6074 C -0.12257 -0.59583 -0.12448 -0.58449 -0.12552 -0.57314 C -0.13004 -0.52129 -0.13212 -0.39699 -0.13264 -0.37523 C -0.13472 -0.28194 -0.13646 -0.18842 -0.13837 -0.09514 C -0.13785 -0.04953 -0.13837 -0.0037 -0.13681 0.0419 C -0.13646 0.05602 -0.13611 0.07061 -0.13264 0.0838 C -0.13125 0.08889 -0.13038 0.07385 -0.12969 0.06875 C -0.12709 0.04908 -0.12535 0.02917 -0.12257 0.00949 C -0.1125 -0.06157 -0.10261 -0.13287 -0.09115 -0.2037 C -0.07743 -0.28912 -0.06024 -0.37361 -0.04688 -0.45902 C -0.02726 -0.58379 -0.02656 -0.59676 -0.01823 -0.68541 C -0.02344 -0.53495 -0.02084 -0.6287 -0.01823 -0.30671 C -0.01719 -0.17083 -0.01771 -0.03472 -0.01406 0.10093 C -0.01233 0.16204 -0.0066 0.20463 0.00017 0.25903 C 0.04392 -0.07523 0.01632 0.15394 -0.01979 -0.67963 C -0.02118 -0.71227 -0.03125 -0.74328 -0.03681 -0.775 C -0.04202 -0.66921 -0.04202 -0.71689 -0.0283 -0.55578 C -0.01476 -0.39722 -0.00295 -0.23819 0.01458 -0.07986 C 0.03368 0.09375 0.03316 0.10533 0.05451 0.25348 C 0.05607 0.26436 0.05833 0.275 0.06024 0.28588 C 0.06666 0.10741 0.06719 0.10834 0.05746 -0.20949 C 0.05486 -0.28981 0.04028 -0.44953 0.04028 -0.44953 C 0.04305 -0.12338 0.03646 -0.26713 0.09878 0.25348 C 0.10833 0.33287 0.11528 0.41273 0.12743 0.49144 C 0.13941 0.56968 0.14705 0.59398 0.16319 0.64954 C 0.16406 0.64005 0.16476 0.63056 0.16597 0.62107 C 0.16823 0.60255 0.17222 0.58449 0.17309 0.56574 C 0.17934 0.44653 0.18264 0.32709 0.18732 0.20764 C 0.18923 0.10602 0.19271 0.00463 0.19305 -0.09699 C 0.19357 -0.23356 0.19201 -0.37014 0.19028 -0.50671 C 0.1901 -0.51412 0.1868 -0.5368 0.18732 -0.52916 C 0.19166 -0.46782 0.19288 -0.40555 0.20173 -0.34467 C 0.22396 -0.19051 0.25312 -0.03842 0.28021 0.11436 C 0.32257 0.35301 0.30712 0.29306 0.33889 0.40764 C 0.34375 0.37848 0.34427 0.37686 0.34739 0.33542 C 0.35278 0.26366 0.35851 0.1919 0.36163 0.12014 C 0.3684 -0.02963 0.37222 -0.17963 0.37743 -0.32939 C 0.375 -0.40694 0.42153 -0.52477 0.37031 -0.56157 C 0.32187 -0.59629 0.36302 -0.41574 0.35885 -0.34282 C 0.35052 -0.1956 0.33993 0.0007 0.32309 0.14861 C 0.31059 0.25926 0.31285 0.24699 0.29305 0.30857 C 0.28455 0.2801 0.27326 0.25278 0.26736 0.22292 C 0.21302 -0.05486 0.21892 -0.08125 0.1816 -0.34282 C 0.17205 -0.41041 0.16163 -0.47754 0.15017 -0.54444 C 0.13976 -0.60648 0.14201 -0.59699 0.12743 -0.63588 C 0.125 -0.6206 0.12153 -0.60555 0.12031 -0.59027 C 0.10139 -0.36481 0.10538 -0.35301 0.10017 -0.10648 C 0.11007 0.16204 0.09375 0.14746 0.15746 0.38681 C 0.16007 0.39699 0.16875 0.40209 0.17448 0.40949 C 0.19392 0.38357 0.18576 0.39676 0.19305 0.31621 C 0.19844 0.25695 0.19982 0.19699 0.20312 0.13727 C 0.20173 -0.07338 0.21041 -0.07037 0.1816 -0.25717 C 0.17916 -0.27361 0.17309 -0.28889 0.16875 -0.30463 C 0.16354 -0.20764 0.16232 -0.20509 0.16736 -0.06458 C 0.17361 0.11158 0.18594 0.26204 0.20451 0.43635 C 0.22604 0.6382 0.20642 0.58426 0.23316 0.65533 C 0.23594 0.6338 0.23993 0.61227 0.24166 0.59051 C 0.27291 0.18727 0.26857 0.07732 0.22882 -0.44004 C 0.22291 -0.51574 0.20087 -0.58796 0.18316 -0.66064 C 0.17066 -0.71134 0.175 -0.7081 0.15746 -0.71597 C 0.13003 -0.53333 0.18107 -0.88055 0.12309 -0.29699 C 0.11267 -0.19166 0.10069 -0.08657 0.09166 0.01922 C 0.08559 0.09028 0.08837 0.06366 0.08455 0.09908 C 0.06753 0.02315 0.09114 0.13079 0.05746 -0.07801 C 0.00642 -0.39305 0.0118 -0.36273 -0.01979 -0.53125 C -0.02344 -0.43564 -0.02292 -0.4787 -0.01111 -0.30092 C -0.00504 -0.20671 0.00486 -0.11319 0.01024 -0.01898 C 0.02413 0.225 0.01979 0.28311 0.02743 0.51436 C 0.02864 0.55116 0.03107 0.58797 0.03316 0.62477 C 0.03333 0.6294 0.03455 0.6338 0.03455 0.6382 C 0.03455 0.64144 0.03368 0.63172 0.03316 0.62871 C 0.02413 0.58033 0.0158 0.53195 0.0059 0.4838 C -0.01268 0.39283 -0.03021 0.30116 -0.05261 0.21158 C -0.11111 -0.02291 -0.175 -0.25463 -0.23681 -0.4875 C -0.2408 -0.50231 -0.24965 -0.53125 -0.24965 -0.53125 C -0.24931 -0.44629 -0.25052 -0.36111 -0.24827 -0.27615 C -0.24601 -0.18727 -0.22587 0.19422 -0.22118 0.26875 C -0.19601 0.67107 -0.26406 0.5713 -0.1783 0.68588 C -0.175 0.60023 -0.17465 0.64144 -0.19549 0.48959 C -0.20764 0.39977 -0.21962 0.30996 -0.23542 0.22107 C -0.26181 0.07223 -0.31754 -0.18495 -0.35695 -0.33518 C -0.36736 -0.37546 -0.3816 -0.41389 -0.3941 -0.45324 C -0.40677 -0.36852 -0.39827 -0.42801 -0.3941 -0.21134 C -0.38924 0.03241 -0.37691 0.25903 -0.36111 0.50486 C -0.35729 0.56528 -0.3507 0.62547 -0.34549 0.68588 C -0.26667 0.5632 -0.32379 0.6588 -0.38108 0.2419 C -0.40695 0.05533 -0.4309 -0.13171 -0.45834 -0.31805 C -0.50816 -0.6581 -0.48247 -0.55555 -0.55399 -0.775 C -0.58681 -0.68727 -0.57205 -0.73703 -0.58976 -0.57106 C -0.61493 -0.33402 -0.6441 -0.09745 -0.66233 0.14098 C -0.69028 0.50371 -0.67847 0.36459 -0.69531 0.55811 C -0.69618 0.54931 -0.6974 0.54051 -0.69809 0.53148 C -0.70677 0.43496 -0.71424 0.33843 -0.72379 0.2419 C -0.73281 0.15093 -0.74288 0.06019 -0.75382 -0.03032 C -0.78889 -0.32222 -0.78038 -0.26666 -0.80677 -0.42662 C -0.81372 -0.36967 -0.8066 -0.43032 -0.81094 -0.27986 C -0.81354 -0.19352 -0.81459 -0.10717 -0.81962 -0.02083 C -0.84393 0.40463 -0.84271 0.36644 -0.87813 0.68588 C -0.92639 0.67153 -0.90052 0.68519 -0.85816 0.53912 C -0.5507 -0.52152 -0.72917 -0.15602 -0.34549 -0.775 C -0.27934 -0.73426 -0.17847 -0.74051 -0.14688 -0.65301 C -0.11198 -0.55625 -0.17101 -0.44051 -0.18681 -0.33518 C -0.22014 -0.11365 -0.25156 0.05301 -0.31979 0.26111 C -0.35781 0.37755 -0.3816 0.42732 -0.41979 0.50857 C -0.39445 0.3669 -0.43177 0.57176 -0.35122 0.20949 C -0.33577 0.14028 -0.32257 0.06991 -0.30834 -3.7037E-7 C -0.30399 -0.05717 -0.29861 -0.11412 -0.29549 -0.17129 C -0.29531 -0.17546 -0.29618 -0.18564 -0.29827 -0.18287 C -0.38646 -0.05879 -0.47049 0.07014 -0.55695 0.1963 C -0.83143 0.59699 -0.73247 0.5757 -0.94948 0.68588 C -0.95608 0.68912 -0.93594 0.67917 -0.9309 0.67246 C -0.74861 0.42431 -0.56962 0.17176 -0.38837 -0.07801 L -0.10538 -0.46458 L 0.12309 -0.775 C 0.10937 -0.70162 0.11094 -0.70277 0.06736 -0.59583 C 0.02778 -0.49884 -0.0184 -0.40648 -0.05972 -0.31041 C -0.11511 -0.18171 -0.14202 -0.18449 -0.09254 -0.19051 C 0.06788 -0.31828 0.53958 -0.7125 0.71597 -0.775 C 0.80416 -0.80625 0.57118 -0.62523 0.49166 -0.56551 C -0.00261 -0.19398 -0.50556 0.15672 -1.00382 0.51829 C -1.08056 0.57385 -1.31597 0.72547 -1.23386 0.68588 L 0.71024 -0.25509 C 0.71215 -0.42847 0.72482 -0.60208 0.71597 -0.775 C 0.7151 -0.79074 0.69566 -0.7581 0.68455 -0.75208 C 0.49305 -0.64814 0.30312 -0.53912 0.10885 -0.4456 C -0.33646 -0.23078 -0.78629 -0.03287 -1.23386 0.17338 C -1.22518 0.34422 -1.32465 0.61389 -1.20816 0.68588 C -1.03559 0.79213 -0.82813 0.62037 -0.64948 0.53334 C -0.18403 0.30672 0.26076 0.01019 0.71597 -0.25139 C -0.33785 -0.42222 -0.05677 -0.56574 -1.23386 0.47246 C -1.27847 0.51181 -1.22622 0.61459 -1.2224 0.68588 C -0.71337 0.59954 -0.18247 0.6426 0.30451 0.42686 C 1.34844 -0.03588 0.5434 -0.25995 0.33316 -0.36574 C -0.18924 -0.09259 -0.73906 0.10047 -1.23386 0.45348 C -1.29184 0.49491 -1.2066 0.69236 -1.14097 0.68588 C -0.51459 0.62223 0.09687 0.39885 0.71597 0.25533 C 0.39653 -0.14027 -0.81372 -1.98264 -1.23386 0.26297 C -1.34063 0.83426 -0.35886 0.42176 0.07882 0.50093 C 0.29114 0.45533 0.50087 0.35417 0.71597 0.36389 C 0.79687 0.3676 0.58351 0.50672 0.50312 0.52014 C -0.07309 0.61528 -0.65486 0.63056 -1.23386 0.68588 C -1.02049 0.33959 -0.12882 -1.92731 0.71597 -0.65301 C 0.93837 -0.31782 0.66163 0.23936 0.63455 0.68588 C 0.01163 0.68125 -1.38681 1.47755 -1.23386 0.67246 C -1.07222 -0.17824 0.71597 0.25718 0.71597 0.25718 C 0.59548 0.4 0.51423 0.65625 0.35451 0.68588 C -0.17014 0.78311 -0.71094 0.73241 -1.23386 0.61922 C -1.32292 0.59977 -1.11597 0.40394 -1.02674 0.38681 C -0.45087 0.27523 0.13507 0.29028 0.71597 0.2419 C 0.64687 0.34931 0.61337 0.54005 0.50885 0.56389 C -0.06459 0.69445 -1.79566 0.88727 -1.23386 0.68588 C -0.60452 0.45996 0.06597 0.5551 0.71597 0.48959 C 0.53889 0.12824 0.5033 -0.51828 0.18455 -0.59398 C -0.5125 -0.75949 -2.43108 1.07848 -0.32118 -0.775 C 1.96753 -0.74768 -0.43212 -0.86805 -1.23386 -0.23611 C -1.43247 -0.07963 -1.21198 0.37848 -1.20104 0.68588 C -0.56215 0.58172 0.42621 1.14005 0.71597 0.37338 C 0.98941 -0.35046 -0.50347 0.33959 -1.1066 0.43635 C -1.1816 0.44838 -1.30868 0.69723 -1.23386 0.68588 C -0.57518 0.58588 0.06597 0.33542 0.71597 0.16019 C 0.06597 0.09792 -0.59531 -0.19907 -1.23386 -0.02662 C -1.40834 0.02061 -1.40417 0.63033 -1.2309 0.68588 C -0.59965 0.8882 0.06684 0.62732 0.71597 0.59815 C 0.55069 0.5551 0.38854 0.46111 0.22031 0.46875 C -0.26719 0.49051 -0.77066 0.88982 -1.23386 0.68588 C -1.49219 0.57199 -0.7842 0.26181 -0.5283 0.13912 C -0.12743 -0.05324 0.30121 -0.1199 0.71597 -0.24953 C 0.70503 -0.42152 0.81076 -0.7949 0.68316 -0.76551 C -1.50035 -0.26227 -1.44931 -0.55486 -1.09948 0.67061 C -0.49445 0.51574 0.19201 0.63843 0.71597 0.20579 C 0.90694 0.04792 0.70833 -0.69421 0.48732 -0.63981 C -0.16424 -0.47963 -1.38594 -0.17407 -1.23386 0.68588 C -1.08455 1.5294 0.06597 0.66297 0.71597 0.65162 C 0.32309 0.57662 -0.0658 0.41968 -0.4625 0.42686 C -0.72761 0.43148 -1.49775 0.71945 -1.23386 0.68588 C -0.57899 0.60209 0.06597 0.41273 0.71597 0.27616 C 0.61979 0.05903 0.61423 -0.41435 0.42743 -0.37523 C -0.17917 -0.24768 -0.69045 0.30463 -1.23386 0.68588 C -1.28021 0.71829 -1.129 0.68195 -1.07674 0.6801 C -1.129 0.68195 -1.28525 0.69885 -1.23386 0.68588 C -0.98854 0.62338 -0.4941 0.53148 -0.4941 0.53148 C -0.09063 0.16713 0.90139 0.03889 0.71597 -0.56157 C 0.65955 -0.74444 -2.6809 -0.70509 0.19601 -0.71018 C 1.48941 -0.8618 0.21041 -0.75509 -0.9309 -0.15416 C -1.06476 -0.08379 -1.37761 0.25278 -1.23386 0.25533 C -0.75938 0.26366 -0.30538 -0.00509 0.15885 -0.13518 C 0.34462 -0.29838 0.55139 -0.42523 0.71597 -0.62453 C 0.74132 -0.65532 0.67448 -0.73287 0.64166 -0.71967 C 0.00712 -0.46458 -0.60886 -0.13333 -1.23386 0.16019 C -1.16858 0.33218 -1.0382 0.48357 -1.0382 0.67639 C -1.0382 0.76343 -1.29844 0.69861 -1.23386 0.68588 L 0.71597 0.29723 C 0.37257 0.09653 0.05955 -0.34699 -0.31406 -0.30463 C -1.63004 -0.15555 -1.41962 0.17153 -1.18386 0.61158 C -0.5507 0.46667 0.15972 0.60602 0.71597 0.17732 C 0.92413 0.01667 0.84271 -0.67384 0.61458 -0.775 C 0.02951 -1.03449 -0.61788 -0.71643 -1.23386 -0.68727 C -0.57639 -0.84814 -0.02483 -1.01389 0.71597 -0.75787 C 0.84201 -0.71412 0.78698 -0.3243 0.67309 -0.24004 C 0.0816 0.19792 -1.2783 -0.21435 -1.23386 0.68588 C -1.23195 0.72523 2.87205 0.52963 -0.52691 0.68588 C -2.20209 -0.34768 -0.54688 0.84352 0.71597 0.17523 C 0.9368 0.05857 0.70746 -0.45833 0.70312 -0.775 C 0.15121 -0.6574 -0.43577 -0.70625 -0.95243 -0.42268 C -1.1382 -0.32083 -1.31563 0.04306 -1.23386 0.28773 C -1.14358 0.55764 -0.81858 0.49468 -0.61111 0.59815 C -0.16875 0.58102 0.27569 0.60718 0.71597 0.54676 C 0.76441 0.54005 0.64601 0.42894 0.59739 0.43241 C -0.01545 0.47616 -0.62344 0.60139 -1.23386 0.68588 C -1.23386 0.68588 0.0651 0.54491 0.71597 0.54491 C 1.21441 0.54491 -0.2783 0.63889 -0.77535 0.68588 C -0.92813 0.66551 -1.10608 0.73843 -1.23386 0.62477 C -1.30226 0.56412 -1.28056 0.35857 -1.21233 0.29723 C -0.77361 -0.09884 0.24444 -0.11689 0.64878 -0.17129 C 0.67118 -0.17777 0.69982 -0.16875 0.71597 -0.19051 C 0.72708 -0.20532 0.71857 -0.23541 0.71024 -0.25324 C 0.70694 -0.26041 0.65139 -0.28958 0.64444 -0.29328 C 0.57031 -0.24977 0.63785 -0.29791 0.54601 -0.16944 C 0.4901 -0.09143 0.43976 -0.0037 0.37309 0.05718 C 0.19166 0.22292 -0.02222 0.32361 -0.1941 0.50672 L -0.21545 0.52963 C -0.21684 0.29653 -0.21979 0.06366 -0.21979 -0.16944 C -0.21979 -0.24259 -0.24722 -0.44791 -0.21545 -0.38842 C -0.13993 -0.24745 -0.12309 -0.06458 -0.07691 0.09723 C -0.05538 0.26736 -0.02709 0.43635 -0.01268 0.60764 C -0.01042 0.63426 -0.01007 0.70023 -0.02691 0.68588 C -0.05816 0.6588 -0.06024 0.59699 -0.07691 0.55255 C -0.18004 -0.05185 -0.17465 0.2176 -0.0941 -0.47801 C -0.09219 -0.49328 -0.08455 -0.50602 -0.07969 -0.51967 C -0.1507 -0.01504 -0.12865 -0.02523 -0.36111 0.56204 C -0.38056 0.61111 -0.425 0.63311 -0.45695 0.66875 C -0.47587 0.58287 -0.76146 -0.62939 -0.57969 -0.42083 C -0.39202 -0.20555 -0.43681 0.21158 -0.36545 0.52778 C -0.36111 0.58033 -0.31476 0.70209 -0.35261 0.68588 C -0.53698 0.60602 -1.63351 -0.53912 -1.20104 -0.71597 C -0.59323 -0.96412 0.0408 -0.35162 0.66163 -0.16944 C 0.59739 -0.07361 0.56476 0.13195 0.46875 0.11806 C -0.1125 0.03403 -1.47448 0.2669 -1.23386 -0.44375 C -0.96563 -1.23495 0.06597 -0.55532 0.71597 -0.61111 C 0.49601 -0.17893 0.41163 0.46667 0.0559 0.68588 C -0.3349 0.92686 -0.91111 0.97084 -1.23386 0.59051 C -1.47188 0.30973 -1.36754 -0.45787 -1.09097 -0.66643 C -0.60695 -1.03171 0.02031 -0.73865 0.57604 -0.775 C 0.61302 -0.58055 1.01041 0.72385 0.3316 0.68588 C -0.01997 0.66598 -0.24827 0.15371 -0.53837 -0.11227 C 1.58212 -1.93426 -1.10955 0.28727 -0.91528 0.68588 C -0.61215 1.30787 0.17222 0.37223 0.71597 0.21528 C 0.46493 -0.11481 0.30416 -0.65602 -0.03681 -0.775 C -0.43021 -0.91203 -1.47743 -0.89838 -1.23386 -0.46458 C -0.87795 0.16945 -0.08733 -0.05069 0.48594 0.15625 C 0.69062 -0.03703 1.19357 -0.35902 0.31736 -0.67963 C -0.18177 -0.8625 -0.71667 -0.74328 -1.23386 -0.775 C -1.03663 -0.28819 -1.04809 0.56852 -0.64236 0.68588 C 1.95 1.43542 0.64965 -0.3199 0.3717 -0.775 C 0.3684 -0.60277 0.40521 -0.42106 0.36163 -0.25902 C -0.03629 1.22107 -0.03733 0.68125 -1.23386 0.34676 C -1.17483 -0.02731 -1.21181 -0.4537 -1.0566 -0.775 C -1.00035 -0.89166 -0.81059 -0.74953 -0.76528 -0.62453 C -0.71788 -0.49444 -0.74844 -0.07106 -0.85104 0.10301 C -0.86302 0.12315 -0.88525 0.12709 -0.90243 0.13912 C -0.95695 0.22385 -0.99184 0.25162 -0.97952 0.39236 C -0.97709 0.42014 -0.94913 0.43056 -0.93386 0.44954 L -0.34254 0.35811 C -0.25677 0.34468 -0.16962 0.34236 -0.08542 0.31621 C -0.07118 0.31181 -0.0566 0.3088 -0.04254 0.30301 C -0.03368 0.29931 -0.02518 0.29352 -0.01684 0.28773 C 0.01007 0.26922 0.03646 0.24954 0.06319 0.23056 C 0.14184 0.11713 0.16649 0.12199 0.17743 -0.02847 C 0.17864 -0.04467 0.175 -0.06574 0.16458 -0.0743 C 0.14548 -0.08958 0.12066 -0.08564 0.09878 -0.09143 C 0.06927 -0.07801 0.03732 -0.07199 0.01024 -0.05139 C -0.02396 -0.02523 -0.05677 0.04746 -0.07396 0.09144 C -0.15712 0.30417 -0.09844 0.24746 -0.16545 0.30486 C -0.26927 0.10787 -0.3816 -0.06389 -0.40538 -0.3199 C -0.41476 -0.41921 -0.38993 -0.52314 -0.35695 -0.61296 C -0.33993 -0.65902 -0.29497 -0.67407 -0.26406 -0.70439 C -0.25209 -0.68796 -0.23524 -0.67592 -0.2283 -0.65486 C -0.18889 -0.53541 -0.15504 -0.34722 -0.19965 -0.22083 C -0.23663 -0.11666 -0.32761 -0.08703 -0.39827 -0.05324 C -0.37014 -0.09583 -0.32986 -0.12824 -0.31406 -0.18078 C -0.26719 -0.33703 -0.2632 -0.32986 -0.33403 -0.18078 C -0.33594 -0.17245 -0.54271 0.60232 -0.43264 0.68588 C -0.34115 0.7551 -0.24115 0.56898 -0.14549 0.51065 C -0.10695 0.40139 -0.05712 0.29792 -0.02969 0.18287 C 0.03351 -0.0824 0.0684 -0.27037 0.00017 -0.52546 C -0.01024 -0.56458 -0.03976 -0.58889 -0.05972 -0.6206 C -0.14445 -0.45764 -0.12136 -0.50902 -0.21979 -0.15416 C -0.33368 0.25741 -0.34358 0.33588 -0.40972 0.68588 C -0.44931 0.57593 -0.48837 0.46574 -0.5283 0.35625 C -0.56788 0.24792 -0.64809 0.03241 -0.64809 0.03241 C -0.66389 -0.06666 -0.68681 -0.16412 -0.69531 -0.26458 C -0.69931 -0.31227 -0.70226 -0.36527 -0.68525 -0.40764 C -0.67726 -0.42754 -0.66945 -0.36736 -0.66233 -0.34652 C -0.61389 -0.20416 -0.57153 -0.05764 -0.51823 0.08195 C -0.44011 0.28681 -0.35156 0.48449 -0.26823 0.68588 C -0.24028 0.675 -0.20278 0.68334 -0.18403 0.65348 C -0.06146 0.45695 0.05972 -0.0368 0.11458 -0.22477 C 0.10121 -0.4081 0.20764 -0.725 0.07448 -0.775 C -0.05156 -0.82222 -0.05087 -0.46736 -0.09827 -0.30463 C -0.48785 1.02986 -0.11528 -0.01018 -0.37257 0.68588 C -0.38768 0.01829 -0.45643 -0.12754 -0.1283 -0.775 C -0.10347 -0.82384 -0.05313 -0.71273 -0.01545 -0.68171 C -0.1217 -0.22592 -0.69028 0.73125 -0.33403 0.68588 C 0.16962 0.62153 0.36771 -0.28588 0.71597 -0.775 C 0.74375 -0.81412 0.66094 -0.69467 0.62743 -0.66458 C 0.12083 -0.20764 -0.39254 0.23565 -0.90243 0.68588 C -0.65712 0.19885 0.21198 -0.47685 -0.16684 -0.775 C -0.56754 -1.09051 -0.89809 -0.00463 -1.23386 0.42477 C -1.26302 0.46227 -1.15295 0.43125 -1.11233 0.43426 C -0.50313 0.03125 1.3092 -1.21944 0.71597 -0.775 L -1.23386 0.68588 C -1.23386 0.68588 -0.02969 -0.775 0.71597 -0.775 C 1.45816 -0.775 -0.67986 0.01019 -1.2224 0.68588 C -1.71597 1.30047 0.07101 0.02801 0.56458 -0.58634 L 0.71597 -0.775 C 0.57031 -0.28819 0.62535 0.43797 0.27882 0.68588 C -1.64705 2.06297 -1.21893 0.28079 -1.1724 -0.775 C -0.54306 -0.77106 0.38906 -1.48078 0.71597 -0.76342 C 0.99913 -0.14213 0.03854 0.68959 -0.50695 0.68588 C -0.89358 0.68311 -1.18004 -0.43449 -0.88959 -0.775 C -0.48785 -1.24629 0.18073 -0.75717 0.71597 -0.74838 C 0.21649 -0.27037 -0.23143 0.32246 -0.78247 0.68588 C -0.92136 0.77732 -1.32986 0.69954 -1.23386 0.53727 C -0.89462 -0.03611 -0.35695 -0.33773 0.08177 -0.775 C 0.2316 -0.28819 0.92517 0.64144 0.5316 0.68588 C 0.04878 0.74028 -0.73195 -0.18865 -1.23386 -0.775 C -1.1533 -0.28819 -1.34913 0.53588 -0.99236 0.68588 C -0.4283 0.92292 0.69288 0.83218 0.71597 0.04398 C 0.73906 -0.74444 -0.39445 -0.50208 -0.94948 -0.775 C -1.04427 -0.4368 -1.46354 0.04885 -1.23386 0.24005 C -0.67691 0.70371 0.20521 1.16158 0.71597 0.61158 C 1.09132 0.20718 0.04462 -0.31296 -0.29115 -0.775 C -0.60538 -0.28819 -1.62795 0.31621 -1.23386 0.68588 C -0.69184 1.19422 0.71597 1.05324 0.71597 0.16968 C 0.71597 -0.71458 -0.58403 -0.18333 -1.23386 -0.35995 C -1.16007 -0.49838 -1.01233 -0.94467 -1.01233 -0.775 C -1.01233 0.86412 -1.98889 0.02662 -0.06684 0.60394 C 0.1941 0.14422 1.14514 -0.70416 0.71597 -0.775 C 0.00694 -0.89189 -1.23386 -0.54097 -1.23386 0.41158 C -1.23386 1.27848 0.06597 0.3632 0.71597 0.33912 C 0.55972 0.20834 0.43021 -0.08564 0.24739 -0.05324 C -0.27518 0.03959 -1.73507 0.46783 -1.23386 0.68588 C -0.60313 0.96019 0.06597 0.32894 0.71597 0.15047 C 0.54028 0.00394 0.39184 -0.34514 0.18889 -0.28935 C -0.33351 -0.14606 -1.7 0.34051 -1.23386 0.68588 C -0.65139 1.11713 0.06597 0.29607 0.71597 0.10093 C 0.66979 0.29607 0.72205 0.61852 0.57743 0.68588 C 0.35121 0.79121 -0.15695 0.81042 -0.12691 0.49352 C -0.07379 -0.06713 1.13889 -0.74213 0.71597 -0.775 C 0.00312 -0.83009 -0.85538 -0.39977 -1.23386 0.40764 C -1.54097 1.06297 -0.11493 0.0051 0.44462 -0.19606 C 0.53507 -0.38912 0.87743 -0.84861 0.71597 -0.775 C 0.02361 -0.45926 -1.23386 -0.40625 -1.23386 0.56968 C -1.23386 1.45 0.06597 0.25973 0.71597 0.10486 C 0.5316 -0.06967 0.16319 -0.11759 0.16319 -0.41898 C 0.16319 -0.69166 0.91337 -0.84699 0.71597 -0.775 L -0.89809 -0.18657 C -1.00851 0.10417 -1.11788 0.39584 -1.22952 0.68588 C -1.23021 0.6875 -1.23507 0.68658 -1.23386 0.68588 C -0.90174 0.46343 -0.55191 0.2838 -0.23681 0.02107 C 0.08073 -0.24375 1.05104 -0.99629 0.71597 -0.77314 C -2.18472 1.16065 -1.6415 0.73797 0.71597 0.43635 C 0.69982 0.09584 0.92239 -0.55995 0.66736 -0.58449 C -1.34097 -0.77685 -1.23611 -0.46481 -1.23247 0.68588 C -0.60122 0.66482 0.03333 0.70787 0.66163 0.62292 C 0.70955 0.61644 0.66198 0.49398 0.65451 0.43056 C 0.63906 0.29699 0.63489 0.32871 0.54878 0.31829 L 0.39462 0.37153 C 0.35382 0.38473 0.31319 0.41551 0.2717 0.40764 C 0.1809 0.39074 0.09653 0.33542 0.00885 0.29908 C -0.12604 -0.07384 -0.11979 0.1088 0.02309 -0.33889 C 0.03385 -0.37268 0.00955 -0.26782 -0.00122 -0.23426 C -0.07587 0.00209 -0.15538 0.23565 -0.23264 0.47061 C -0.2592 0.45857 -0.30174 0.46898 -0.31268 0.43426 C -0.40399 0.14051 -0.45816 -0.17152 -0.52691 -0.47615 C -0.54236 -0.54467 -0.575 -0.75625 -0.56545 -0.68541 C -0.50399 -0.22777 -0.43594 0.22871 -0.37118 0.68588 C -0.28264 0.57662 -0.08629 0.5169 -0.10538 0.35811 C -0.23872 -0.75 -1.74202 -2.2081 0.6717 0.68588 C 0.65781 0.48773 0.75955 0.19074 0.63021 0.09144 C 0.05972 -0.34583 -1.23386 -0.775 -1.23386 -0.775 C -1.17761 -0.28819 -1.39861 0.47315 -1.06528 0.68588 C -0.52761 1.02894 0.8066 1.2544 0.71597 0.46875 C 0.60642 -0.48102 -0.54601 -1.06064 -1.23386 -0.775 C -1.80643 -0.53703 -0.28264 0.19885 0.19305 0.68588 C 0.31024 0.54491 0.66962 0.39098 0.54444 0.26297 C 0.03125 -0.2625 -1.5415 -1.53402 -1.23386 -0.775 C -0.80191 0.29028 3.3493 1.73287 -1.23386 -0.08935 C -1.05052 -0.31551 -0.92066 -0.87291 -0.68386 -0.76736 C -0.17379 -0.54004 0.76927 0.06042 0.5059 0.68588 C 0.22153 1.36158 -1.81493 0.53912 -1.23386 0.53912 C -0.58299 0.53912 0.71597 -0.18217 0.71597 0.68588 C 0.71597 1.55278 -0.58403 0.6338 -1.23386 0.60764 C -0.58403 0.14676 0.71597 0.20648 0.71597 -0.775 C 0.71597 -1.6956 -1.23386 -0.76412 -1.23386 0.15625 C -1.23386 1.04051 0.29305 0.30996 0.71597 -0.37129 C 1.06476 -0.93333 -0.3783 -0.35115 -0.92518 -0.34097 C -1.02813 -0.1581 -1.40191 0.25209 -1.23386 0.20764 C -0.55243 0.02732 1.3217 -1.22893 0.71597 -0.775 C 0.06597 -0.28819 -1.94063 1.00209 -1.23386 0.68588 C -0.58403 0.39491 1.39132 -0.34421 0.71597 -0.18657 C -1.87656 0.41875 -1.89115 0.3463 0.71597 0.0382 C 0.48958 0.28727 0.84028 -0.06852 0.71597 -0.64722 C 0.69653 -0.73773 0.57604 -0.62314 0.5059 -0.61111 L 0.71597 -0.775 L -1.23386 0.68588 L 0.71597 -0.775 C 0.51076 -0.67916 0.28976 -0.62939 0.10017 -0.4875 C -0.36424 -0.13958 -1.73663 0.92061 -1.23386 0.68588 C -0.53038 0.35718 0.06597 -0.28819 0.71597 -0.775 C 0.60642 -0.28819 0.76111 0.58473 0.38732 0.68588 C -0.18959 0.8419 -1.40295 0.5044 -1.23386 -0.24745 C -1.0434 -1.09444 0.06597 -0.59907 0.71597 -0.775 C 0.39427 0.09398 0.71493 -0.54027 -0.79809 -0.775 C -0.94236 -0.79722 -1.08854 -0.77245 -1.23386 -0.77106 C -1.2309 -0.39236 -1.22726 -0.01319 -1.22518 0.36574 C -1.22483 0.44445 -1.25209 0.67292 -1.22674 0.60209 C -1.1691 0.44167 -1.16875 0.2544 -1.12674 0.08588 C -0.9434 0.11945 -0.84688 0.15 -0.65677 0.12778 C -0.5441 0.11459 -0.43299 0.08079 -0.32118 0.05718 C -0.30643 0.0375 -0.2908 0.01898 -0.27691 -0.00185 C -0.27535 -0.00416 -0.27413 -0.00856 -0.27552 -0.01134 C -0.27639 -0.01319 -0.27813 -0.00833 -0.27969 -0.00764 C -0.29809 -3.7037E-7 -0.31684 0.00648 -0.33542 0.01343 C -0.33646 0.01528 -0.33663 0.01829 -0.33837 0.01922 C -0.34011 0.01991 -0.34497 0.01945 -0.3441 0.01713 C -0.34288 0.01436 -0.33924 0.01598 -0.33681 0.01528 C -0.32882 0.01713 -0.31893 0.01412 -0.31268 0.02107 C -0.30816 0.02593 -0.31215 0.03635 -0.31111 0.04398 C -0.31024 0.05047 -0.30834 0.05648 -0.30695 0.06297 C -0.3059 0.07176 -0.30625 0.08102 -0.30399 0.08959 C -0.3033 0.0926 -0.29948 0.0926 -0.29827 0.09537 C -0.28594 0.12292 -0.30729 0.09561 -0.28681 0.11806 C -0.28594 0.12269 -0.28524 0.12732 -0.28403 0.13148 C -0.28334 0.13357 -0.28108 0.13496 -0.28108 0.13727 C -0.28247 0.16273 -0.28594 0.18797 -0.28837 0.21343 C -0.30209 0.20116 -0.33976 0.13079 -0.36979 0.15255 C -0.3724 0.1544 -0.37448 0.15764 -0.37691 0.16019 C -0.375 0.14746 -0.37153 0.13496 -0.37118 0.12199 C -0.37066 0.10486 -0.37431 0.08773 -0.37396 0.07061 C -0.37396 0.06505 -0.37049 0.0125 -0.36545 -0.00185 C -0.36476 -0.0037 -0.3625 -0.00301 -0.36111 -0.0037 C -0.3592 -0.00486 -0.35729 -0.00625 -0.35538 -0.00764 C -0.35156 -0.00439 -0.34722 -0.00208 -0.3441 0.00209 C -0.33472 0.01389 -0.32969 0.03218 -0.31823 0.04005 C -0.31406 0.04306 -0.3125 0.0294 -0.30834 0.02686 C -0.30399 0.02408 -0.29879 0.02547 -0.2941 0.02477 C -0.29063 0.01343 -0.28837 0.00139 -0.28403 -0.00949 C -0.28247 -0.01342 -0.2842 -0.00023 -0.28542 0.00394 C -0.28611 0.00648 -0.28837 0.00764 -0.28976 0.00949 C -0.29219 0.01598 -0.29653 0.03565 -0.29688 0.02871 C -0.30712 -0.15486 -0.33646 -0.17014 -0.28976 -0.13889 C -0.29219 -0.1287 -0.2941 -0.11852 -0.29688 -0.10856 C -0.29792 -0.10509 -0.30261 -0.10208 -0.30122 -0.09907 C -0.2434 0.02547 -0.26181 0.00579 -0.21979 0.04584 C -0.16459 0.03658 -0.04236 0.01598 -0.02396 0.01713 C -0.01545 0.01783 -0.02309 0.04005 -0.02257 0.05139 C -0.08785 0.18033 -0.14757 0.31459 -0.21823 0.4382 C -0.24132 0.47848 -0.26719 0.55996 -0.30261 0.54098 C -0.41702 0.4794 -0.49688 0.33797 -0.5941 0.23635 C -0.77309 -0.23426 -0.65608 0.11459 -0.52396 0.26111 C -0.38924 0.41042 -0.23542 0.52639 -0.09115 0.65903 C 0.13785 0.43889 0.42101 0.29375 0.59601 -0.00185 C 0.64635 -0.0868 0.53854 -0.29074 0.45885 -0.27037 C -0.12413 -0.12106 -1.62986 1.05648 -1.23386 0.46667 C -0.76163 -0.23634 0.12517 -1.17245 0.71597 -0.65301 C 1.27344 -0.16319 -0.45261 0.20903 -1.03663 0.64005 C -0.84809 0.65533 -0.65538 0.74074 -0.47118 0.68588 C -0.33959 0.64653 -0.00972 0.41389 -0.14115 0.37338 C -0.4967 0.26412 -0.86962 0.42547 -1.23386 0.45162 L -1.23386 0.47061 L -1.23386 0.55255 C -0.83629 0.59699 -0.44011 0.68773 -0.04115 0.68588 C 0.21371 0.68449 0.97083 0.54306 0.71597 0.54306 C 0.06493 0.54306 -0.58403 0.6382 -1.23386 0.68588 C -0.58403 0.36204 0.11215 0.17014 0.71597 -0.28564 C 0.87118 -0.40277 0.62656 -0.94514 0.71597 -0.74259 C 0.35642 -0.68472 -0.03125 -0.76389 -0.36268 -0.56921 C -0.55347 -0.4574 0.09635 -0.64814 0.25885 -0.4743 C 0.40555 -0.31689 0.3559 0.01088 0.40451 0.25348 C -3.78386 1.3588 0.71597 0.40672 0.71597 -0.775 C 0.71597 -1.7118 -1.23386 -0.64514 -1.23386 0.29144 C -1.23386 1.19746 0.71597 -1.40463 0.71597 -0.49907 C 0.71597 0.45348 -1.94757 0.7213 -1.23386 0.68588 L 0.71597 0.58866 C 0.27448 0.52014 -0.16424 0.36088 -0.60834 0.38287 C -0.82986 0.39398 -1.41927 0.84815 -1.23386 0.68588 C -0.61059 0.14051 0.71597 0.21898 0.71597 -0.775 C 0.71597 -1.74606 -1.23386 -0.43194 -1.23386 0.53912 C -1.23386 1.40648 0.06597 0.47686 0.71597 0.44584 C 0.13976 0.43241 -0.4507 0.23473 -1.01233 0.40579 C -1.32535 0.50116 -0.38715 0.77107 -0.07257 0.68588 C 0.08177 0.64398 -0.27691 0.35787 -0.40834 0.2419 C -0.4875 0.17223 -0.59219 0.17848 -0.68386 0.14676 C -0.21736 0.06297 1.09531 -0.47662 0.71597 -0.10463 C 0.16857 0.43172 -1.23386 -0.22014 -1.23386 0.68588 C -1.23386 1.06551 2.20469 -0.62523 -0.01979 0.44005 C -0.42448 0.41343 -0.82865 0.37084 -1.23386 0.36019 C -1.24584 0.35973 -1.24167 0.41482 -1.2309 0.40764 C -1.04948 0.28681 -0.88038 0.13565 -0.70243 0.00579 C -0.68663 -0.00578 -0.66875 -0.01319 -0.65104 -0.01527 C -0.56754 -0.02477 -0.48368 -0.02847 -0.39965 -0.02847 L -0.13403 0.0495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90806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國王</a:t>
            </a:r>
            <a:r>
              <a:rPr lang="zh-TW" altLang="en-US" dirty="0" smtClean="0"/>
              <a:t>企鵝</a:t>
            </a:r>
            <a:r>
              <a:rPr lang="en-US" altLang="zh-TW" dirty="0"/>
              <a:t>http://</a:t>
            </a:r>
            <a:r>
              <a:rPr lang="en-US" altLang="zh-TW" dirty="0" smtClean="0"/>
              <a:t>newweb.zoo.gov.tw/Pager/Show/ZooData_Index_Show.aspx?Anima_ID=118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173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86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動物介紹</vt:lpstr>
      <vt:lpstr>國王企鵝</vt:lpstr>
      <vt:lpstr>黑腳企鵝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11</cp:revision>
  <dcterms:created xsi:type="dcterms:W3CDTF">2019-12-31T01:04:13Z</dcterms:created>
  <dcterms:modified xsi:type="dcterms:W3CDTF">2020-01-14T01:21:13Z</dcterms:modified>
</cp:coreProperties>
</file>