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79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86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67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603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113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499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931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11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962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68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74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28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19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89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79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03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F03A6-523C-4804-8E47-15AB9B0E173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9AA2AB-9F61-4756-B68A-50A2E7856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07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hyperlink" Target="http://newweb.zoo.gov.tw/Pager/Show/ZooData_Index_Show.aspx?Animal_ID=4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en-US" altLang="zh-TW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最喜愛的動物界紹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資源來源：睿睿 </a:t>
            </a:r>
            <a:endParaRPr lang="zh-TW" altLang="en-US" sz="32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85513">
            <a:off x="581813" y="4583248"/>
            <a:ext cx="1641782" cy="20306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10188">
            <a:off x="5633706" y="4121646"/>
            <a:ext cx="2647217" cy="292982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6136" y="193367"/>
            <a:ext cx="2336950" cy="208385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308" y="-46617"/>
            <a:ext cx="2229744" cy="252636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047" y="4727017"/>
            <a:ext cx="1837602" cy="196063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9063" y="1820329"/>
            <a:ext cx="2495277" cy="2413386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864" y="4565323"/>
            <a:ext cx="2148726" cy="228402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814" y="167687"/>
            <a:ext cx="1718060" cy="20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4396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ageCurlDouble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57559" y="2144600"/>
            <a:ext cx="3088109" cy="3880772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頸側及體側有大型</a:t>
            </a:r>
            <a:r>
              <a:rPr lang="zh-TW" altLang="en-US" sz="2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塊雲</a:t>
            </a:r>
            <a:r>
              <a:rPr lang="zh-TW" altLang="en-US" sz="2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狀</a:t>
            </a:r>
            <a:r>
              <a:rPr lang="zh-TW" altLang="en-US" sz="2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黑</a:t>
            </a:r>
            <a:endParaRPr lang="en-US" altLang="zh-TW" sz="24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以鳥類、靈長類、小型哺乳動物</a:t>
            </a:r>
            <a:r>
              <a:rPr lang="zh-TW" altLang="en-US" sz="2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為主</a:t>
            </a:r>
            <a:endParaRPr lang="en-US" altLang="zh-TW" sz="24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以鳥類、靈長類、小型哺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乳動物為主</a:t>
            </a:r>
          </a:p>
        </p:txBody>
      </p:sp>
      <p:pic>
        <p:nvPicPr>
          <p:cNvPr id="1026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507" y="2190530"/>
            <a:ext cx="3483247" cy="199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532" y="1930400"/>
            <a:ext cx="1877342" cy="251329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178" y="-378822"/>
            <a:ext cx="3454437" cy="300968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5361">
            <a:off x="2938302" y="4105358"/>
            <a:ext cx="1867444" cy="227434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988" y="4219303"/>
            <a:ext cx="1665511" cy="2616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469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98 -0.11435 L 0.23698 -0.11435 C 0.25469 -0.06783 0.2316 -0.1301 0.24705 -0.0838 C 0.24914 -0.07778 0.25243 -0.07153 0.25417 -0.06528 C 0.25469 -0.0632 0.25504 -0.06111 0.25556 -0.05903 C 0.25834 -0.05093 0.26077 -0.04607 0.26424 -0.03843 C 0.26511 -0.03635 0.26615 -0.03496 0.26702 -0.03264 C 0.2691 -0.02801 0.27084 -0.02246 0.27275 -0.0176 C 0.27379 -0.01459 0.27448 -0.01227 0.2757 -0.00996 C 0.27657 -0.00764 0.27778 -0.00648 0.27848 -0.0044 C 0.27969 -0.0007 0.28125 0.00717 0.28125 0.00787 C 0.28177 0.01134 0.28212 0.01528 0.28282 0.01875 C 0.28421 0.02893 0.28386 0.02384 0.28559 0.0324 C 0.28611 0.03449 0.28646 0.0375 0.28698 0.03981 C 0.2875 0.0419 0.28802 0.04352 0.28855 0.0456 C 0.29202 0.0618 0.28785 0.04537 0.29132 0.05903 C 0.29184 0.06967 0.29219 0.08055 0.29271 0.0912 C 0.29341 0.10254 0.2941 0.10602 0.29566 0.1162 C 0.29514 0.1331 0.29497 0.15023 0.2941 0.16713 C 0.2941 0.16944 0.29323 0.17129 0.29271 0.17291 C 0.29219 0.17523 0.29184 0.17847 0.29132 0.18078 C 0.29098 0.18287 0.29028 0.18426 0.28993 0.18634 C 0.28941 0.18865 0.28924 0.1919 0.28855 0.19421 C 0.28768 0.19653 0.28177 0.20648 0.28125 0.20764 C 0.27657 0.21666 0.27622 0.21944 0.26841 0.23032 L 0.26268 0.2375 C 0.25868 0.25185 0.26129 0.24421 0.25417 0.25903 C 0.25226 0.2625 0.25018 0.26782 0.24705 0.27037 C 0.2382 0.27801 0.23507 0.27824 0.2257 0.28171 C 0.21702 0.28958 0.22518 0.28287 0.2099 0.29143 C 0.20799 0.2919 0.20625 0.29421 0.20417 0.29514 C 0.18924 0.30185 0.20417 0.29282 0.19132 0.29861 C 0.18646 0.30092 0.18212 0.30532 0.17709 0.30671 C 0.16754 0.30879 0.16094 0.30995 0.15139 0.31805 C 0.13473 0.33125 0.15556 0.31551 0.13282 0.32916 C 0.13004 0.33055 0.12813 0.33379 0.1257 0.33495 C 0.12101 0.33727 0.11615 0.33842 0.11111 0.34051 C 0.10712 0.34282 0.10278 0.34398 0.09827 0.34629 C 0.09514 0.34838 0.09184 0.34977 0.08855 0.35185 C 0.08368 0.35532 0.07917 0.35949 0.07414 0.3618 C 0.05868 0.36875 0.0658 0.36666 0.05278 0.36898 C 0.05 0.36875 0.04705 0.36852 0.04427 0.36759 C 0.0408 0.36643 0.03768 0.36435 0.03421 0.36319 C 0.02934 0.36227 0.02466 0.36203 0.01997 0.3618 C 0.01858 0.36065 0.01719 0.35879 0.01563 0.35764 C 0.01337 0.35648 0.01094 0.35648 0.00851 0.35555 C 0.0066 0.35532 0.00469 0.35416 0.00278 0.35416 C -3.61111E-6 0.35301 -0.00312 0.35301 -0.00573 0.35185 C -0.01475 0.34977 -0.01493 0.34953 -0.02152 0.34629 C -0.02465 0.34028 -0.02951 0.32916 -0.03437 0.32708 L -0.03871 0.32569 C -0.0401 0.32361 -0.04132 0.32129 -0.04288 0.3199 C -0.04427 0.31805 -0.046 0.31759 -0.04722 0.31574 C -0.05208 0.30995 -0.05451 0.3044 -0.06007 0.30092 C -0.06145 0.29977 -0.06284 0.29953 -0.06441 0.29861 C -0.06666 0.29953 -0.06909 0.29977 -0.07152 0.30092 C -0.07482 0.30208 -0.07812 0.30324 -0.08142 0.3044 C -0.08784 0.30648 -0.10191 0.30764 -0.10711 0.30856 L -0.17291 0.30671 C -0.17448 0.30648 -0.17569 0.30509 -0.17725 0.3044 C -0.18142 0.30324 -0.18576 0.30324 -0.1901 0.30278 C -0.19149 0.30208 -0.19305 0.30208 -0.19427 0.30092 C -0.196 0.29884 -0.19739 0.29722 -0.19861 0.29514 C -0.20434 0.28588 -0.2059 0.2824 -0.21007 0.27384 C -0.21128 0.26805 -0.21354 0.26111 -0.20868 0.25463 C -0.20642 0.25208 -0.20295 0.25324 -0.2 0.25324 C -0.1842 0.25 -0.18333 0.25092 -0.16284 0.24953 C -0.15816 0.25 -0.15312 0.24953 -0.14861 0.25115 C -0.1467 0.25208 -0.14566 0.25463 -0.14427 0.25671 C -0.14132 0.26203 -0.14149 0.2625 -0.1401 0.26805 C -0.15069 0.27569 -0.14618 0.27477 -0.16441 0.26458 C -0.18732 0.25208 -0.18524 0.25115 -0.20295 0.23194 C -0.20937 0.225 -0.21145 0.22384 -0.21718 0.21481 C -0.21823 0.21342 -0.21927 0.21134 -0.21996 0.20903 C -0.22118 0.20648 -0.22187 0.20301 -0.22291 0.2 C -0.22239 0.1956 -0.22291 0.1919 -0.22152 0.18842 C -0.22066 0.18634 -0.21857 0.18657 -0.21718 0.18634 C -0.21475 0.18541 -0.2125 0.18541 -0.21007 0.18426 C -0.19809 0.18541 -0.18611 0.18541 -0.1743 0.18842 C -0.16753 0.18981 -0.15347 0.20231 -0.15 0.21134 C -0.14652 0.22037 -0.14791 0.21597 -0.14583 0.22477 C -0.14861 0.23356 -0.15052 0.24305 -0.15434 0.25115 C -0.15538 0.25324 -0.15798 0.25463 -0.16007 0.25463 L -0.19149 0.25324 C -0.19496 0.25115 -0.20243 0.24884 -0.20573 0.24537 C -0.20798 0.24305 -0.20954 0.24051 -0.21145 0.2375 C -0.2125 0.23495 -0.21336 0.23171 -0.21441 0.22847 C -0.21788 0.21597 -0.21753 0.20995 -0.21441 0.19213 C -0.21371 0.18865 -0.21059 0.18657 -0.20868 0.18426 C -0.20729 0.1831 -0.20607 0.18078 -0.20434 0.18078 C -0.19878 0.1794 -0.19288 0.17963 -0.18715 0.17847 C -0.18489 0.17916 -0.16892 0.1794 -0.16284 0.18287 C -0.15902 0.18495 -0.15156 0.19051 -0.15156 0.19074 C -0.15191 0.19328 -0.15156 0.19676 -0.15295 0.2 C -0.15382 0.20115 -0.15573 0.20185 -0.15711 0.20185 C -0.16579 0.20115 -0.1743 0.19884 -0.18298 0.19768 C -0.18715 0.1956 -0.19166 0.19444 -0.19583 0.19213 C -0.21024 0.18379 -0.21562 0.17407 -0.2302 0.16157 L -0.23854 0.15416 C -0.2401 0.15115 -0.24132 0.14768 -0.24305 0.14444 C -0.24427 0.14213 -0.24618 0.13981 -0.24722 0.13657 C -0.25086 0.12754 -0.25295 0.11018 -0.25434 0.10254 C -0.25503 0.08565 -0.25764 0.05162 -0.25434 0.03565 C -0.25139 0.02199 -0.246 0.00833 -0.2401 -0.0044 C -0.23368 -0.01783 -0.21788 -0.04398 -0.20711 -0.05533 C -0.20416 -0.0588 -0.20052 -0.06088 -0.19722 -0.0632 C -0.19427 -0.06111 -0.19079 -0.06019 -0.18854 -0.05764 C -0.18593 -0.05417 -0.18454 -0.04861 -0.18298 -0.04398 C -0.1802 -0.03704 -0.17882 -0.02917 -0.17725 -0.0213 C -0.1776 -0.01644 -0.17639 -0.00996 -0.17864 -0.00625 C -0.18159 -0.0007 -0.18663 0.00347 -0.19149 0.00509 C -0.22083 0.01875 -0.26979 0.01412 -0.29427 0.01528 C -0.30139 0.01412 -0.30885 0.01528 -0.31579 0.01273 C -0.3309 0.00717 -0.33645 -0.00903 -0.34288 -0.02709 C -0.34548 -0.03403 -0.3467 -0.0419 -0.34861 -0.04977 C -0.34618 -0.05764 -0.34652 -0.06783 -0.34149 -0.07246 C -0.33333 -0.0801 -0.2875 -0.07454 -0.28437 -0.07454 C -0.28073 -0.07107 -0.27604 -0.06783 -0.27291 -0.0632 C -0.2684 -0.05556 -0.26145 -0.03843 -0.26145 -0.03843 C -0.2625 -0.0338 -0.2618 -0.02824 -0.26423 -0.02477 C -0.27048 -0.01806 -0.28715 -0.02246 -0.29288 -0.02338 C -0.30468 -0.03033 -0.3125 -0.03287 -0.32152 -0.0463 C -0.32413 -0.04977 -0.32534 -0.0551 -0.32708 -0.05903 C -0.33142 -0.08148 -0.33385 -0.08704 -0.32569 -0.11644 C -0.32343 -0.12477 -0.31788 -0.13125 -0.31284 -0.13727 C -0.30017 -0.15278 -0.27239 -0.18287 -0.25434 -0.19468 C -0.24982 -0.19769 -0.24479 -0.19815 -0.2401 -0.20047 C -0.23715 -0.19584 -0.23333 -0.1926 -0.23142 -0.18681 C -0.22968 -0.18125 -0.22968 -0.17431 -0.2302 -0.1676 C -0.23107 -0.1426 -0.22882 -0.11736 -0.246 -0.10093 C -0.26336 -0.08472 -0.27257 -0.08727 -0.29288 -0.08588 C -0.30191 -0.09144 -0.31232 -0.09283 -0.31996 -0.10093 C -0.3309 -0.11297 -0.33802 -0.14236 -0.34288 -0.15857 C -0.34635 -0.21621 -0.35139 -0.21181 -0.34427 -0.24815 C -0.34305 -0.25417 -0.3427 -0.26111 -0.3401 -0.26667 C -0.33489 -0.27755 -0.32882 -0.28727 -0.32152 -0.2956 C -0.31475 -0.30301 -0.30694 -0.3088 -0.29861 -0.31273 C -0.28993 -0.31667 -0.28073 -0.31621 -0.2717 -0.31829 C -0.25156 -0.31158 -0.24496 -0.31435 -0.23142 -0.29167 C -0.22829 -0.28611 -0.2276 -0.27871 -0.22569 -0.27246 C -0.22361 -0.24352 -0.21857 -0.22431 -0.23142 -0.19653 C -0.23385 -0.19144 -0.2401 -0.1926 -0.24427 -0.19074 C -0.25191 -0.1926 -0.26007 -0.1926 -0.26718 -0.19653 C -0.27656 -0.20209 -0.28472 -0.21065 -0.29288 -0.21922 C -0.31198 -0.23959 -0.32725 -0.25834 -0.3401 -0.28611 C -0.34323 -0.29283 -0.34479 -0.30139 -0.34722 -0.30857 C -0.34201 -0.32338 -0.34114 -0.34283 -0.33142 -0.35278 C -0.325 -0.35903 -0.3151 -0.35185 -0.30711 -0.34885 C -0.29027 -0.3426 -0.26389 -0.325 -0.25 -0.31088 C -0.23871 -0.29908 -0.2342 -0.28611 -0.22725 -0.2706 C -0.22864 -0.26111 -0.22725 -0.24977 -0.23142 -0.2419 C -0.24531 -0.21806 -0.27517 -0.22315 -0.29288 -0.2213 C -0.40746 -0.27408 -0.37465 -0.2463 -0.49548 -0.38519 C -0.50017 -0.39028 -0.50034 -0.4 -0.5026 -0.40787 C -0.50764 -0.44931 -0.51684 -0.49028 -0.49704 -0.53148 C -0.48784 -0.5507 -0.46961 -0.55903 -0.45434 -0.56783 C -0.44461 -0.57315 -0.43333 -0.57153 -0.42309 -0.57361 C -0.39531 -0.57292 -0.36736 -0.57662 -0.3401 -0.57153 C -0.28593 -0.56158 -0.26996 -0.54792 -0.22725 -0.52037 C -0.22361 -0.51273 -0.21753 -0.50602 -0.21579 -0.49746 C -0.21406 -0.48889 -0.21562 -0.4794 -0.21718 -0.47107 C -0.21961 -0.45764 -0.22708 -0.44144 -0.23576 -0.43449 C -0.24323 -0.42847 -0.25139 -0.42338 -0.26007 -0.42107 C -0.27361 -0.4176 -0.28767 -0.41852 -0.30139 -0.41713 C -0.346 -0.42431 -0.35277 -0.41875 -0.39149 -0.44977 C -0.39774 -0.45486 -0.40191 -0.46366 -0.40729 -0.47107 C -0.40329 -0.48102 -0.40191 -0.49352 -0.39566 -0.50139 C -0.39323 -0.5044 -0.36493 -0.50672 -0.36284 -0.50672 C -0.34375 -0.50486 -0.32448 -0.50602 -0.30573 -0.50139 C -0.25086 -0.48727 -0.20052 -0.45996 -0.15 -0.42894 C -0.14184 -0.42385 -0.13489 -0.41597 -0.12725 -0.40972 C -0.12534 -0.40672 -0.12204 -0.4044 -0.12152 -0.4 C -0.12083 -0.3956 -0.12204 -0.39028 -0.1243 -0.38681 C -0.12934 -0.37963 -0.15416 -0.37269 -0.15711 -0.37153 C -0.18211 -0.3757 -0.18871 -0.3706 -0.20573 -0.38866 C -0.20868 -0.3919 -0.21059 -0.39653 -0.21284 -0.4 C -0.20295 -0.40324 -0.19323 -0.40903 -0.18298 -0.40972 C -0.11857 -0.41412 -0.075 -0.38935 -0.00885 -0.36783 C -0.00573 -0.36528 -0.0026 -0.36366 -3.61111E-6 -0.36019 C 0.00556 -0.35278 0.00469 -0.3456 0.00573 -0.33542 C 0.00469 -0.32963 0.00452 -0.32408 0.00278 -0.31829 C -0.00312 -0.29977 -0.0092 -0.29167 -0.0243 -0.28611 C -0.03316 -0.28264 -0.04236 -0.28334 -0.05156 -0.28195 C -0.12586 -0.29329 -0.07795 -0.28935 -0.03298 -0.26505 C -0.0217 -0.2588 -0.01198 -0.24861 -0.00156 -0.24005 C 0.00695 -0.22199 0.01233 -0.21528 0.01424 -0.19468 C 0.01459 -0.19074 0.0132 -0.18681 0.01285 -0.18287 C -0.00972 -0.18843 -0.00416 -0.18565 -0.03142 -0.20209 C -0.04114 -0.20787 -0.05069 -0.21459 -0.06007 -0.2213 C -0.06354 -0.22361 -0.06736 -0.23218 -0.07014 -0.22871 C -0.07239 -0.22547 -0.05329 -0.21412 -0.05295 -0.21343 C 0.02188 -0.17408 -0.01145 -0.19537 0.01858 -0.17547 C 0.00903 -0.15047 0.01424 -0.15278 -0.02014 -0.16204 C -0.05104 -0.17107 -0.07361 -0.19537 -0.1 -0.21736 C -0.10052 -0.21922 -0.10243 -0.2213 -0.10156 -0.22315 C -0.10034 -0.22547 -0.09774 -0.22547 -0.09583 -0.22477 C -0.09097 -0.22431 -0.08611 -0.22315 -0.08142 -0.2213 C -0.04774 -0.20903 -0.05781 -0.21343 -0.02864 -0.19074 C -0.02725 -0.18519 -0.02395 -0.17431 -0.0243 -0.1676 C -0.02517 -0.15278 -0.03107 -0.14144 -0.0401 -0.13148 C -0.0585 -0.11204 -0.08663 -0.09722 -0.10868 -0.08959 C -0.1217 -0.08565 -0.13524 -0.08472 -0.14861 -0.08241 C -0.15868 -0.0838 -0.16944 -0.08241 -0.17864 -0.0882 C -0.196 -0.09861 -0.20052 -0.12246 -0.20711 -0.14283 C -0.20937 -0.1676 -0.21562 -0.17894 -0.19861 -0.19653 C -0.19479 -0.20047 -0.18906 -0.19931 -0.18437 -0.20047 C -0.14027 -0.1926 -0.1 -0.20093 -0.06579 -0.16204 C -0.06128 -0.15718 -0.06007 -0.14838 -0.05711 -0.14144 C -0.05677 -0.13588 -0.05555 -0.13125 -0.05573 -0.1257 C -0.05607 -0.1213 -0.05694 -0.11644 -0.05868 -0.11297 C -0.06024 -0.10857 -0.06284 -0.10533 -0.06579 -0.10301 C -0.07986 -0.09283 -0.08941 -0.09491 -0.10573 -0.09398 C -0.12048 -0.09584 -0.13576 -0.09422 -0.15 -0.09954 C -0.16579 -0.1044 -0.18576 -0.12338 -0.19722 -0.13912 C -0.20121 -0.14491 -0.20382 -0.15185 -0.20711 -0.15857 C -0.20764 -0.16181 -0.20868 -0.16435 -0.20868 -0.1676 C -0.20868 -0.16991 -0.20868 -0.17431 -0.20711 -0.17338 C -0.19548 -0.17107 -0.18385 -0.16644 -0.17291 -0.16065 C -0.15382 -0.14954 -0.13576 -0.13588 -0.11718 -0.12431 C -0.11666 -0.1213 -0.11562 -0.11898 -0.11579 -0.11644 C -0.11614 -0.11227 -0.11701 -0.10857 -0.11857 -0.10533 C -0.11961 -0.10301 -0.12118 -0.10185 -0.12291 -0.10093 C -0.12795 -0.09954 -0.13333 -0.09838 -0.13854 -0.09722 C -0.16145 -0.10093 -0.18472 -0.10185 -0.20711 -0.10857 C -0.22604 -0.11435 -0.2592 -0.13681 -0.27864 -0.14861 C -0.28003 -0.15185 -0.28316 -0.15486 -0.28281 -0.15857 C -0.28264 -0.16273 -0.2802 -0.16852 -0.27725 -0.1676 C -0.26753 -0.16667 -0.25902 -0.15972 -0.25 -0.15486 C -0.18975 -0.11898 -0.19739 -0.12431 -0.16007 -0.09584 C -0.15954 -0.09283 -0.15833 -0.09051 -0.15868 -0.0882 C -0.15885 -0.08496 -0.16007 -0.08264 -0.16145 -0.08033 C -0.16961 -0.06783 -0.18333 -0.07338 -0.19427 -0.07246 L -0.26996 -0.07454 C -0.29357 -0.07801 -0.30642 -0.08727 -0.32569 -0.09954 C -0.3276 -0.10301 -0.33177 -0.10625 -0.33142 -0.11088 C -0.33107 -0.11551 -0.32795 -0.12222 -0.3243 -0.12222 C -0.31232 -0.12338 -0.30052 -0.11736 -0.28854 -0.11435 C -0.2618 -0.10301 -0.22899 -0.09283 -0.20434 -0.07107 C -0.19948 -0.06667 -0.1967 -0.05903 -0.19288 -0.05394 C -0.1901 -0.03496 -0.18732 -0.03357 -0.21857 -0.03264 C -0.23871 -0.03241 -0.25885 -0.03935 -0.27864 -0.0419 C -0.29062 -0.04746 -0.32934 -0.0588 -0.34149 -0.08033 C -0.34427 -0.08565 -0.3434 -0.09283 -0.34427 -0.09954 C -0.34375 -0.10718 -0.34496 -0.11528 -0.34288 -0.12222 C -0.33576 -0.14722 -0.31823 -0.16528 -0.30139 -0.17778 C -0.25607 -0.21065 -0.2526 -0.20556 -0.20434 -0.21528 C -0.19479 -0.21343 -0.18385 -0.2169 -0.17569 -0.20996 C -0.15642 -0.19306 -0.15972 -0.1676 -0.15868 -0.14283 C -0.15954 -0.13334 -0.15937 -0.12222 -0.16145 -0.11297 C -0.16684 -0.08797 -0.17152 -0.08033 -0.18437 -0.0632 C -0.18784 -0.05857 -0.19114 -0.05301 -0.19583 -0.04977 C -0.20104 -0.0463 -0.20711 -0.0463 -0.21284 -0.04398 C -0.21857 -0.04491 -0.22517 -0.0419 -0.2302 -0.0463 C -0.23437 -0.04977 -0.23541 -0.07431 -0.23576 -0.07824 C -0.23472 -0.08935 -0.23993 -0.10533 -0.23281 -0.11088 C -0.22552 -0.11644 -0.21632 -0.10417 -0.20868 -0.09954 C -0.19149 -0.0882 -0.17777 -0.07338 -0.16579 -0.05394 C -0.16163 -0.04653 -0.1585 -0.03912 -0.15573 -0.03056 C -0.15364 -0.02477 -0.15295 -0.01783 -0.15156 -0.01204 C -0.15243 -0.0051 -0.15156 0.00347 -0.15434 0.00926 C -0.15902 0.01967 -0.18229 0.02037 -0.18576 0.02083 C -0.21389 0.01643 -0.22291 0.02106 -0.24427 -0.00209 C -0.25017 -0.00857 -0.25382 -0.0176 -0.25885 -0.02477 C -0.25902 -0.02824 -0.26007 -0.03148 -0.26007 -0.03472 C -0.26007 -0.03727 -0.2592 -0.03959 -0.25885 -0.0419 C -0.25868 -0.04283 -0.25885 -0.04074 -0.25885 -0.04051 L -0.26857 -0.05903 C -0.27239 -0.05533 -0.27534 -0.04885 -0.28003 -0.04769 C -0.28941 -0.04537 -0.30868 -0.04977 -0.30868 -0.04977 L -0.31718 -0.07107 C -0.31562 -0.09051 -0.31579 -0.08357 -0.31579 -0.09167 L -0.31579 -0.09167 C -0.31718 -0.09722 -0.31753 -0.10394 -0.31996 -0.10857 C -0.32118 -0.11111 -0.32395 -0.11111 -0.32569 -0.11297 C -0.32864 -0.11528 -0.33437 -0.12014 -0.33437 -0.11991 L -0.36857 -0.09584 L -0.36423 -0.07662 C -0.36475 -0.07014 -0.36406 -0.0632 -0.36579 -0.05764 C -0.36632 -0.05533 -0.36857 -0.05556 -0.36996 -0.05533 C -0.37291 -0.05533 -0.37569 -0.05533 -0.37864 -0.05533 L -0.42309 0.16944 C -0.41076 0.19328 -0.41961 0.18657 -0.39722 0.18287 C -0.39288 0.18194 -0.38854 0.18171 -0.38437 0.18078 C -0.38142 0.18032 -0.37569 0.17847 -0.37569 0.17916 L -0.34722 0.16944 L -0.35711 0.14444 C -0.35191 0.15023 -0.34739 0.15694 -0.34149 0.16157 C -0.32326 0.17523 -0.32014 0.17407 -0.30434 0.17708 C -0.30295 0.17615 -0.30104 0.17615 -0.3 0.17523 C -0.29895 0.17384 -0.29895 0.17129 -0.29861 0.16944 C -0.29757 0.16389 -0.29687 0.1581 -0.29566 0.15231 C -0.29409 0.14398 -0.29427 0.14907 -0.29427 0.14444 L -0.30573 0.17847 C -0.30625 0.18981 -0.30538 0.20092 -0.30711 0.21134 C -0.30972 0.225 -0.31336 0.23865 -0.31857 0.25115 C -0.32361 0.2625 -0.34409 0.28125 -0.35139 0.28518 C -0.35486 0.28727 -0.35902 0.28703 -0.36284 0.28727 C -0.36614 0.28703 -0.36961 0.28634 -0.37291 0.28518 C -0.37673 0.28403 -0.38437 0.2794 -0.38437 0.28009 L -0.41007 0.29861 C -0.39913 0.31458 -0.39253 0.32592 -0.38003 0.33842 C -0.37829 0.34051 -0.37621 0.34143 -0.3743 0.34282 C -0.37482 0.34028 -0.37534 0.33727 -0.37569 0.33495 C -0.37656 0.32824 -0.37795 0.30879 -0.37864 0.30278 C -0.37899 0.29838 -0.38003 0.28935 -0.38003 0.28958 L -0.31007 0.28727 L -0.32291 0.25115 C -0.30573 0.25671 -0.28819 0.26088 -0.2717 0.26805 C -0.26007 0.27361 -0.25173 0.28287 -0.24305 0.29305 C -0.24236 0.29375 -0.24201 0.29421 -0.24149 0.29514 L -0.33281 0.26088 C -0.33472 0.25324 -0.33628 0.24537 -0.33854 0.2375 C -0.33958 0.23472 -0.34288 0.22847 -0.34288 0.22847 L -0.32864 0.26088 C -0.32378 0.26227 -0.3184 0.26805 -0.31423 0.26458 C -0.31145 0.2625 -0.31944 0.25879 -0.32152 0.25463 C -0.32326 0.25115 -0.32448 0.24768 -0.32569 0.24328 C -0.32639 0.2419 -0.32708 0.2375 -0.32708 0.23819 L -0.31996 0.23032 C -0.31718 0.23611 -0.31423 0.24166 -0.31145 0.24745 C -0.31041 0.25 -0.30868 0.25463 -0.30868 0.25532 L -0.33003 0.22847 L -0.34722 0.23032 C -0.35191 0.23055 -0.35659 0.23171 -0.36145 0.23194 C -0.36614 0.23264 -0.371 0.23194 -0.37569 0.23194 L -0.50677 0.24537 C -0.50451 0.25115 -0.50347 0.25787 -0.49965 0.2625 C -0.49722 0.26574 -0.49323 0.26574 -0.48975 0.26666 C -0.47847 0.26805 -0.46701 0.26805 -0.45573 0.26805 C -0.35677 0.27338 -0.45937 0.26782 -0.37708 0.27222 L -0.36284 0.27384 L -0.33854 0.2794 C -0.33663 0.27477 -0.33524 0.26921 -0.33281 0.26458 C -0.33038 0.25972 -0.3243 0.25115 -0.3243 0.25115 L -0.31284 0.2375 C -0.32239 0.24421 -0.33159 0.25185 -0.34149 0.25671 C -0.36076 0.2669 -0.38836 0.2544 -0.40434 0.25115 L -0.4085 0.2375 L -0.34566 0.21898 C -0.34288 0.22916 -0.33889 0.23865 -0.33715 0.24953 C -0.33559 0.25903 -0.33628 0.26921 -0.33576 0.2794 C -0.33541 0.28727 -0.33472 0.29514 -0.33437 0.30278 C -0.33559 0.30995 -0.33576 0.31805 -0.3401 0.32361 C -0.34132 0.32546 -0.34288 0.32592 -0.34427 0.32708 C -0.36371 0.30648 -0.36007 0.31342 -0.3743 0.28171 C -0.37899 0.27129 -0.3835 0.26018 -0.38715 0.24953 C -0.38923 0.24305 -0.39149 0.23032 -0.39149 0.23055 L -0.33142 0.26088 C -0.33194 0.2544 -0.33194 0.24768 -0.33281 0.2419 C -0.33333 0.23842 -0.33576 0.23194 -0.33576 0.23264 L -0.30573 0.27222 L -0.33437 0.27037 C -0.33958 0.2699 -0.34479 0.26875 -0.35 0.26805 C -0.36336 0.26805 -0.37673 0.26805 -0.3901 0.26805 L -0.36857 0.28171 C -0.36389 0.28055 -0.3592 0.27801 -0.35434 0.27801 C -0.3526 0.27801 -0.34965 0.2794 -0.35 0.28171 C -0.35052 0.28403 -0.35382 0.28403 -0.35573 0.28518 L -0.37291 0.27222 L -0.33142 0.17129 C -0.32951 0.19653 -0.32916 0.19213 -0.33142 0.22268 C -0.33159 0.22477 -0.33246 0.22615 -0.33281 0.22847 L -0.33715 0.22615 L -0.36145 0.17847 C -0.35 0.20069 -0.34583 0.19653 -0.35868 0.2 L -0.36423 0.19768 L -0.34722 0.21481 C -0.33333 0.24097 -0.33715 0.2419 -0.33715 0.20764 L -0.26718 0.21898 L -0.2243 0.25903 C -0.22204 0.26111 -0.21718 0.26458 -0.21718 0.26458 C -0.21909 0.26134 -0.22066 0.25787 -0.22291 0.25463 C -0.23055 0.2449 -0.22777 0.2544 -0.23437 0.23981 C -0.23854 0.23055 -0.246 0.21134 -0.246 0.21134 L -0.10573 0.31574 C -0.08472 0.33611 -0.07639 0.35648 -0.08142 0.32916 C -0.08229 0.32546 -0.08368 0.32153 -0.08437 0.31805 C -0.08559 0.31111 -0.08628 0.30416 -0.08715 0.29653 L -0.08871 0.27592 L -0.03003 0.27384 C -0.03836 0.23287 -0.03038 0.2574 -0.04583 0.22847 C -0.04843 0.22361 -0.04982 0.21713 -0.05295 0.21319 C -0.07031 0.18842 -0.10711 0.14097 -0.10711 0.1412 L -0.13003 0.14282 C -0.1243 0.15231 -0.11892 0.16227 -0.11284 0.17129 C -0.1118 0.17291 -0.10694 0.17523 -0.10868 0.17523 C -0.11076 0.17523 -0.1125 0.17268 -0.11441 0.17129 C -0.1177 0.16898 -0.121 0.16597 -0.1243 0.16365 C -0.12864 0.16018 -0.13715 0.15231 -0.13715 0.15254 L -0.20139 0.06852 C -0.19583 0.07176 -0.18993 0.0743 -0.18437 0.07754 C -0.18281 0.0787 -0.18107 0.08333 -0.18003 0.08194 C -0.17795 0.07824 -0.17864 0.06852 -0.17864 0.06852 L -0.22569 0.06273 C -0.22725 0.07037 -0.22777 0.07847 -0.2302 0.08565 C -0.23125 0.08889 -0.23368 0.09236 -0.23576 0.09467 C -0.23698 0.09676 -0.23836 0.09815 -0.2401 0.09907 C -0.25139 0.10254 -0.26284 0.10602 -0.27448 0.10833 C -0.27812 0.10926 -0.28194 0.10833 -0.28576 0.10833 L -0.35 0.17847 C -0.32465 0.22268 -0.3368 0.21111 -0.32152 0.22477 C -0.31996 0.22384 -0.3184 0.22384 -0.31718 0.22268 C -0.31423 0.22037 -0.30868 0.21481 -0.30868 0.21551 L -0.29027 0.20347 L -0.27569 0.15995 C -0.27448 0.15555 -0.2717 0.14653 -0.2717 0.14676 L -0.25295 0.09328 C -0.26093 0.08773 -0.26927 0.08333 -0.27725 0.07754 C -0.28264 0.07407 -0.2875 0.06852 -0.29288 0.06458 C -0.29809 0.06065 -0.30347 0.05717 -0.30868 0.05324 C -0.31336 0.0493 -0.31823 0.04583 -0.32291 0.0419 C -0.32691 0.03796 -0.33437 0.03009 -0.33437 0.03055 L -0.33437 0.05903 C -0.3309 0.06458 -0.32725 0.06967 -0.3243 0.07615 C -0.32326 0.07847 -0.32725 0.07199 -0.32864 0.07037 C -0.3302 0.06805 -0.33125 0.06504 -0.33281 0.06273 C -0.33454 0.06065 -0.33854 0.05717 -0.33854 0.05717 L -0.30573 0.12523 C -0.30382 0.13078 -0.30173 0.13541 -0.3 0.14097 C -0.2993 0.14328 -0.29687 0.14977 -0.29861 0.14861 C -0.30191 0.14629 -0.30573 0.13657 -0.30573 0.13727 L -0.33003 0.09907 L -0.39861 0.13102 C -0.40329 0.11481 -0.40104 0.1206 -0.40434 0.11227 L -0.39722 0.0419 L -0.36007 0.0912 L -0.36423 0.12176 L -0.41857 0.07199 C -0.41527 0.09444 -0.41579 0.08449 -0.41579 0.10092 L -0.40434 0.14444 L -0.3401 0.14653 L -0.36007 0.14097 L -0.43437 0.11389 L -0.43437 0.14444 L -0.39288 0.19768 L -0.39288 0.17847 L -0.36579 0.12384 L -0.38142 0.13657 L -0.44566 0.17708 L -0.38854 0.16574 L 0.09427 0.22615 L 0.06424 0.32129 L 0.03282 0.22847 L 0.09427 0.27592 L 0.04115 0.28379 L 0.07709 0.19421 L 0.09566 0.27592 L 0.19844 0.10463 C 0.16754 0.09467 0.19219 0.10231 0.16424 0.09467 L 0.14271 0.08889 L 0.01424 0.0743 C 0.02049 0.0787 0.02483 0.08333 0.03143 0.08565 C 0.03177 0.08565 0.0323 0.08565 0.03282 0.08565 L 0.04115 0.08333 L 0.03542 0.10092 C 0.03664 0.10903 0.03334 0.1206 0.03855 0.12523 C 0.04375 0.12986 0.0507 0.11967 0.05712 0.11967 C 0.09046 0.12037 0.12361 0.125 0.15712 0.12754 L 0.21285 0.13657 C 0.24271 0.14282 0.24167 0.1412 0.2257 0.14444 C 0.17084 0.12847 0.18195 0.1331 0.11285 0.10254 C 0.05712 0.07824 0.07188 0.08865 0.04115 0.06273 C 0.04167 0.05833 0.03941 0.05 0.04271 0.0493 C 0.07622 0.04352 0.08091 0.05023 0.10278 0.06458 C 0.10851 0.0743 0.1158 0.08217 0.11997 0.09328 C 0.12639 0.11041 0.11493 0.14444 0.10851 0.15416 C 0.10382 0.16111 0.09514 0.15926 0.08855 0.16157 C 0.079 0.1581 0.06823 0.15764 0.0599 0.15023 C 0.04671 0.13889 0.03907 0.11111 0.03282 0.09328 C 0.03941 0.0787 0.04184 0.05833 0.05278 0.0493 C 0.07448 0.03078 0.09792 0.05602 0.11424 0.06852 C 0.11546 0.07708 0.11997 0.09004 0.11424 0.09907 C 0.11216 0.10208 0.10851 0.10254 0.10539 0.10463 C 0.09757 0.10023 0.05035 0.0912 0.03855 0.06273 C 0.03733 0.05949 0.03664 0.05602 0.03542 0.05324 C 0.03611 0.05 0.03525 0.04583 0.03716 0.04352 C 0.05313 0.02199 0.06546 0.02546 0.08855 0.02083 C 0.11667 0.0243 0.13837 0.01713 0.15851 0.0419 C 0.16077 0.04467 0.16129 0.0493 0.16285 0.05324 C 0.16459 0.06574 0.16806 0.08449 0.16285 0.09467 C 0.16007 0.10023 0.1533 0.09352 0.14844 0.09328 C 0.13941 0.08773 0.1158 0.06736 0.12136 0.07754 L 0.13143 0.09699 C 0.13177 0.09907 0.13594 0.11967 0.13559 0.12384 C 0.13542 0.12708 0.13525 0.13194 0.13282 0.1331 C 0.12361 0.13657 0.11372 0.13541 0.10417 0.13657 C 0.06893 0.13194 0.03351 0.1287 -0.00156 0.12176 C -0.12309 0.09583 -0.26024 0.05787 -0.38003 0.01875 C -0.40312 0.01157 -0.42569 0.00115 -0.44861 -0.00764 C -0.45503 -0.0338 -0.45312 -0.02014 -0.40139 -0.01204 C -0.31024 0.0037 -0.23038 0.02662 -0.14149 0.06065 C -0.11198 0.07199 -0.08333 0.0875 -0.05434 0.10092 C -0.05052 0.10602 -0.04479 0.10949 -0.04288 0.1162 C -0.04184 0.11967 -0.04479 0.12384 -0.04722 0.12523 C -0.05277 0.12986 -0.05954 0.13078 -0.06579 0.1331 C -0.09201 0.1287 -0.19548 0.11736 -0.24305 0.10092 C -0.25364 0.09699 -0.26389 0.09074 -0.27448 0.08565 C -0.28003 0.07986 -0.29149 0.07754 -0.29149 0.06852 C -0.29149 0.05926 -0.28125 0.0537 -0.27448 0.05324 C -0.2625 0.05231 -0.25139 0.06065 -0.2401 0.06458 C -0.2335 0.07037 -0.22586 0.0743 -0.21996 0.08194 C -0.21736 0.08518 -0.21458 0.09004 -0.21579 0.09467 C -0.21701 0.1 -0.22204 0.10139 -0.22569 0.10254 C -0.23264 0.10486 -0.2401 0.10486 -0.24722 0.10602 C -0.25816 0.10486 -0.27083 0.11041 -0.28003 0.10254 C -0.28454 0.09884 -0.27378 0.08889 -0.26857 0.0875 C -0.25191 0.08102 -0.23437 0.08217 -0.21718 0.07986 C -0.2052 0.08055 -0.1934 0.07986 -0.18142 0.08194 C -0.17899 0.08217 -0.17534 0.08217 -0.1743 0.08565 C -0.17361 0.08773 -0.17725 0.08889 -0.17864 0.0912 L -0.23715 0.08889 C -0.25798 0.08565 -0.27222 0.0743 -0.29027 0.06273 C -0.29097 0.06018 -0.29305 0.0581 -0.29288 0.05486 C -0.29079 0.02847 -0.28767 -0.00764 -0.26718 -0.02338 C -0.21371 -0.06412 -0.19323 -0.06204 -0.13715 -0.07246 C -0.13142 -0.0713 -0.12413 -0.07454 -0.12014 -0.06898 C -0.11736 -0.06551 -0.12135 -0.0588 -0.12291 -0.05394 C -0.12795 -0.0375 -0.13645 -0.01875 -0.14722 -0.00764 C -0.16319 0.0081 -0.1776 0.00463 -0.19722 0.00717 C -0.21354 0.00463 -0.26562 0.00278 -0.28142 -0.01922 C -0.29566 -0.03959 -0.30139 -0.06783 -0.31145 -0.09167 C -0.3 -0.14722 -0.29618 -0.20602 -0.27725 -0.25718 C -0.25173 -0.32616 -0.21823 -0.39028 -0.18003 -0.44769 C -0.05 -0.6426 0.0507 -0.72639 0.21997 -0.85903 C 0.25504 -0.88635 0.29323 -0.90602 0.32986 -0.9294 C 0.38177 -0.925 0.4349 -0.93172 0.48559 -0.91597 C 0.50469 -0.91019 0.44757 -0.90417 0.42848 -0.89885 C 0.379 -0.88565 0.32952 -0.87222 0.27986 -0.86088 C 0.24497 -0.85278 0.21459 -0.8507 0.17986 -0.84746 C 0.17796 -0.84885 0.17327 -0.84885 0.17414 -0.85139 C 0.17813 -0.86297 0.2033 -0.88334 0.20851 -0.8875 C 0.26823 -0.93496 0.24184 -0.92037 0.31702 -0.9294 C 0.3941 -0.92871 0.4724 -0.94422 0.54844 -0.92755 C 0.56042 -0.92477 0.54098 -0.8956 0.53421 -0.88172 C 0.52691 -0.86713 0.51684 -0.85533 0.50695 -0.84375 C 0.47118 -0.80162 0.39011 -0.7331 0.3599 -0.71412 C 0.34375 -0.70394 0.32778 -0.69306 0.31129 -0.6838 C 0.29393 -0.67385 0.24028 -0.65047 0.25851 -0.65695 C 0.26372 -0.65903 0.2691 -0.66042 0.27414 -0.66273 C 0.3224 -0.68334 0.25834 -0.65972 0.32986 -0.6875 C 0.3441 -0.69306 0.35851 -0.69746 0.37275 -0.70278 C 0.379 -0.7051 0.38525 -0.70764 0.39132 -0.71042 C 0.39375 -0.71135 0.40087 -0.71551 0.39844 -0.71412 C 0.31754 -0.66597 0.32084 -0.66667 0.21563 -0.62269 C 0.16077 -0.6 0.10625 -0.57408 0.05 -0.55834 C 0.02049 -0.55023 -0.0092 -0.54074 -0.03871 -0.53334 C -0.07708 -0.52431 -0.11579 -0.51736 -0.15434 -0.5088 C -0.1592 -0.50787 -0.17326 -0.50278 -0.16857 -0.50486 C -0.15972 -0.50903 -0.15069 -0.51181 -0.14149 -0.51459 C -0.12864 -0.51806 -0.11319 -0.51898 -0.1 -0.52037 C -0.09149 -0.51621 -0.07569 -0.52084 -0.0743 -0.5088 C -0.06927 -0.46412 -0.10694 -0.41806 -0.12864 -0.39653 C -0.19722 -0.32732 -0.33316 -0.25533 -0.38854 -0.2213 C -0.39566 -0.2169 -0.41701 -0.20556 -0.41007 -0.20996 C -0.27031 -0.29977 -0.31649 -0.27361 -0.03298 -0.37732 L 0.12848 -0.43635 C 0.14254 -0.44121 0.15712 -0.44352 0.17136 -0.44769 C 0.17535 -0.44931 0.18681 -0.4544 0.18282 -0.45371 C 0.17587 -0.45209 0.16945 -0.44815 0.16285 -0.44584 C 0.15105 -0.44236 0.10348 -0.43102 0.1 -0.43056 C 0.03855 -0.42338 -0.02291 -0.41922 -0.08437 -0.41343 C -0.10382 -0.41482 -0.12413 -0.41065 -0.14288 -0.41713 C -0.14913 -0.41968 -0.11961 -0.43102 -0.12569 -0.42894 C -0.14218 -0.42269 -0.15364 -0.41806 -0.17291 -0.41343 C -0.18281 -0.41135 -0.19288 -0.41135 -0.20295 -0.40972 C -0.25607 -0.40047 -0.19895 -0.40556 -0.26145 -0.40209 C -0.25434 -0.40672 -0.24739 -0.41181 -0.2401 -0.41528 C -0.22951 -0.42037 -0.21927 -0.42662 -0.20868 -0.43056 C -0.12187 -0.46366 -0.06354 -0.47269 0.03716 -0.48403 C 0.16511 -0.49908 0.10261 -0.49422 0.22414 -0.49931 C 0.26615 -0.49815 0.30799 -0.49861 0.34983 -0.49537 C 0.35139 -0.49537 0.35209 -0.49144 0.35139 -0.48959 C 0.34983 -0.48635 0.34688 -0.48403 0.3441 -0.48218 C 0.33629 -0.47662 0.32848 -0.47037 0.31997 -0.4669 C 0.2849 -0.45324 0.2066 -0.43797 0.1757 -0.43056 C 0.14271 -0.42269 0.11025 -0.41135 0.07709 -0.40579 C 0.0007 -0.39329 -0.07604 -0.3831 -0.15295 -0.37732 L -0.40729 -0.3581 C -0.39618 -0.37662 -0.40277 -0.36875 -0.37569 -0.38125 C -0.33211 -0.40116 -0.29965 -0.4125 -0.25295 -0.42477 C -0.19062 -0.44121 0.00851 -0.47709 0.03143 -0.4801 C 0.06216 -0.48449 0.09323 -0.48287 0.12396 -0.48403 C 0.16233 -0.48172 0.2007 -0.48334 0.23855 -0.47662 C 0.24549 -0.475 0.22552 -0.46875 0.21841 -0.4669 C 0.17969 -0.45764 0.14063 -0.44977 0.10139 -0.44422 C -0.0342 -0.42431 0.05261 -0.43449 -0.14427 -0.42477 L -0.21857 -0.42107 L -0.31718 -0.42315 C -0.31892 -0.42315 -0.31579 -0.42778 -0.31423 -0.42894 C -0.31041 -0.43218 -0.3059 -0.43403 -0.30139 -0.43635 C -0.28628 -0.44375 -0.2717 -0.45324 -0.2559 -0.45718 C -0.21701 -0.4676 -0.17795 -0.47431 -0.13854 -0.47824 L -0.04427 -0.48797 C -0.03958 -0.48727 -0.02569 -0.48843 -0.03003 -0.48611 C -0.04687 -0.47616 -0.10711 -0.45949 -0.1243 -0.45556 C -0.17187 -0.44422 -0.20104 -0.43912 -0.24861 -0.43449 C -0.2776 -0.43172 -0.31979 -0.4301 -0.35 -0.42894 C -0.35486 -0.4294 -0.36527 -0.42431 -0.36423 -0.43056 C -0.36319 -0.43797 -0.35399 -0.43681 -0.34861 -0.43843 C -0.28229 -0.45602 -0.25156 -0.46135 -0.18715 -0.47107 C -0.15954 -0.475 -0.13194 -0.4794 -0.10434 -0.48218 C -0.05746 -0.48681 0.00382 -0.48889 0.05139 -0.49144 C 0.06858 -0.49283 0.08542 -0.49422 0.10278 -0.49537 C 0.07032 -0.48912 0.0382 -0.48125 0.00573 -0.47662 C -0.0309 -0.47153 -0.1651 -0.4713 -0.17864 -0.47107 L -0.22152 -0.4669 C -0.2276 -0.46644 -0.24635 -0.46366 -0.2401 -0.46528 C -0.23159 -0.4676 -0.22291 -0.4669 -0.21441 -0.46875 C -0.20191 -0.47153 -0.18975 -0.47616 -0.17725 -0.47824 C -0.16111 -0.48125 -0.14479 -0.48218 -0.12864 -0.48403 L -0.01007 -0.49537 C 0.00903 -0.49468 0.02882 -0.50162 0.04705 -0.49352 C 0.05382 -0.49028 0.03542 -0.48102 0.0283 -0.47824 C -0.00538 -0.46644 -0.03975 -0.45625 -0.0743 -0.44977 C -0.10052 -0.44468 -0.12656 -0.43843 -0.15295 -0.43449 C -0.20729 -0.42616 -0.32673 -0.41065 -0.39722 -0.40394 C -0.42187 -0.40162 -0.4467 -0.4 -0.47118 -0.39815 C -0.45625 -0.40278 -0.44114 -0.40787 -0.42569 -0.41181 C -0.34496 -0.43056 -0.31041 -0.43959 -0.21145 -0.45162 C -0.17916 -0.45556 -0.1467 -0.45394 -0.11441 -0.45556 L -0.02864 -0.45949 C -0.01059 -0.4588 0.00764 -0.4588 0.0257 -0.45718 C 0.0323 -0.45672 0.0408 -0.45996 0.04566 -0.45371 C 0.04879 -0.44931 0.0448 -0.44028 0.04115 -0.43635 C 0.03577 -0.43056 0.0283 -0.42894 0.02136 -0.42709 C 0.00625 -0.42269 -0.00937 -0.42084 -0.0243 -0.41713 C -0.04288 -0.41297 -0.06128 -0.40741 -0.08003 -0.40394 C -0.15139 -0.39097 -0.22361 -0.38472 -0.29427 -0.36783 C -0.37239 -0.34954 -0.33698 -0.35648 -0.4 -0.34491 L -0.42014 -0.3375 C -0.4217 -0.33658 -0.42395 -0.3375 -0.4243 -0.33542 C -0.42482 -0.3331 -0.42309 -0.33079 -0.4217 -0.32963 C -0.41927 -0.32801 -0.41684 -0.32847 -0.41423 -0.32801 C -0.40329 -0.32917 -0.39236 -0.32963 -0.38142 -0.33148 C -0.37569 -0.33264 -0.36996 -0.33542 -0.36423 -0.3375 C -0.36093 -0.33866 -0.35156 -0.34375 -0.35434 -0.34097 C -0.36076 -0.33472 -0.39704 -0.31898 -0.39861 -0.31829 C -0.42413 -0.30764 -0.44948 -0.2956 -0.47552 -0.28773 C -0.53871 -0.26968 -0.50607 -0.27986 -0.57274 -0.25533 C -0.57777 -0.24861 -0.58472 -0.24283 -0.56406 -0.2419 C -0.4651 -0.23843 -0.36614 -0.23959 -0.26718 -0.23843 C -0.2651 -0.23797 -0.24357 -0.23773 -0.23854 -0.23264 C -0.23698 -0.23102 -0.23767 -0.22755 -0.23715 -0.22477 C -0.24097 -0.22199 -0.24427 -0.21736 -0.24861 -0.21528 C -0.28489 -0.19931 -0.23975 -0.21968 -0.27291 -0.20394 C -0.27708 -0.20209 -0.28142 -0.20047 -0.28576 -0.19815 C -0.2434 -0.15625 -0.28333 -0.19352 -0.14288 -0.19074 C -0.12534 -0.19028 -0.10764 -0.18959 -0.0901 -0.18912 C -0.08489 -0.18681 -0.07656 -0.18959 -0.0743 -0.18287 C -0.07274 -0.17778 -0.08159 -0.17685 -0.08576 -0.17547 C -0.0993 -0.17084 -0.11336 -0.1676 -0.12725 -0.16412 C -0.13802 -0.16181 -0.14913 -0.15996 -0.16007 -0.15857 L -0.23715 -0.14722 C -0.27569 -0.14028 -0.25902 -0.1426 -0.28732 -0.13912 C -0.28958 -0.13843 -0.2967 -0.13681 -0.29427 -0.13727 C -0.2842 -0.14121 -0.27326 -0.14375 -0.26284 -0.14491 C -0.25191 -0.14699 -0.24097 -0.14746 -0.2302 -0.14861 C -0.13472 -0.15857 -0.15364 -0.15648 -0.08003 -0.16204 C -0.05711 -0.16065 -0.0342 -0.16181 -0.01145 -0.15857 C -0.01007 -0.15834 -0.01198 -0.15394 -0.01284 -0.15278 C -0.01441 -0.15047 -0.01649 -0.14838 -0.01857 -0.14722 C -0.02326 -0.14468 -0.02812 -0.1426 -0.03298 -0.14144 C -0.03854 -0.13935 -0.04444 -0.13912 -0.05 -0.13727 C -0.05781 -0.13496 -0.06527 -0.13218 -0.07291 -0.1301 C -0.07899 -0.12801 -0.08524 -0.12709 -0.09149 -0.1257 C -0.0967 -0.12454 -0.10191 -0.12338 -0.10711 -0.12222 C -0.121 -0.10972 -0.10937 -0.12107 -0.08003 -0.1257 C -0.07066 -0.12778 -0.06093 -0.12709 -0.05156 -0.12778 C -0.04965 -0.12709 -0.0467 -0.12871 -0.04583 -0.1257 C -0.04496 -0.12431 -0.04757 -0.12222 -0.04861 -0.12014 C -0.05034 -0.1176 -0.05225 -0.11528 -0.05434 -0.11297 C -0.06267 -0.10324 -0.07083 -0.09398 -0.08003 -0.08588 C -0.08663 -0.08033 -0.09461 -0.07801 -0.10156 -0.07246 C -0.1118 -0.06528 -0.121 -0.0551 -0.13142 -0.04769 C -0.14201 -0.04074 -0.15364 -0.03727 -0.16441 -0.03056 C -0.18402 -0.01898 -0.20347 -0.00672 -0.22291 0.00509 C -0.23003 0.01018 -0.24461 0.0199 -0.25139 0.02847 C -0.25364 0.03125 -0.25538 0.03449 -0.25711 0.03796 C -0.25486 0.03981 -0.25277 0.04305 -0.25 0.04352 C -0.23993 0.04583 -0.22135 0.03403 -0.21857 0.04699 C -0.21597 0.06065 -0.23559 0.06412 -0.24427 0.07199 C -0.24913 0.07639 -0.25399 0.07963 -0.25885 0.08333 C -0.26684 0.0912 -0.2802 0.1037 -0.28732 0.11389 C -0.28993 0.11828 -0.29201 0.12291 -0.29427 0.12754 C -0.29479 0.13194 -0.30052 0.15578 -0.29427 0.16365 C -0.28993 0.16921 -0.28437 0.17291 -0.27864 0.17523 C -0.23993 0.19074 -0.22361 0.19398 -0.1901 0.20185 C -0.18454 0.20671 -0.18107 0.20694 -0.1901 0.21898 C -0.1967 0.22801 -0.20573 0.23356 -0.21284 0.2419 C -0.22569 0.25648 -0.23889 0.27037 -0.25139 0.28518 C -0.26024 0.29606 -0.26892 0.30671 -0.27725 0.31805 C -0.29461 0.34166 -0.31215 0.37685 -0.3243 0.4037 C -0.33073 0.41759 -0.33489 0.43912 -0.33854 0.45509 C -0.3401 0.46875 -0.34236 0.4831 -0.34288 0.49699 C -0.3493 0.66921 -0.18698 0.52291 -0.03298 0.51412 C -0.02639 0.50833 -0.01875 0.50162 -0.01284 0.49467 C -0.00954 0.49051 -0.00642 0.48565 -0.00312 0.48194 C 0.00504 0.47199 0.01337 0.46296 0.02136 0.45278 C 0.02535 0.44838 0.02848 0.44259 0.03282 0.43796 C 0.04532 0.42361 0.06025 0.41412 0.07136 0.39815 C 0.09167 0.36852 0.08212 0.38264 0.1 0.35416 C 0.10035 0.35162 0.10052 0.34861 0.10139 0.34629 C 0.10209 0.34398 0.10313 0.34282 0.10417 0.34051 C 0.12292 0.3074 0.10677 0.33495 0.11997 0.31574 C 0.1224 0.31227 0.12431 0.30787 0.12709 0.3044 C 0.12934 0.30092 0.13212 0.29861 0.13421 0.29514 C 0.13924 0.28727 0.14358 0.27824 0.14844 0.27037 C 0.15122 0.26574 0.15469 0.26203 0.15712 0.25671 C 0.16424 0.2419 0.1691 0.225 0.17709 0.21134 C 0.18542 0.19653 0.19028 0.18865 0.19705 0.17129 C 0.20035 0.16273 0.20261 0.15347 0.20556 0.14444 C 0.21355 0.1206 0.20296 0.15578 0.21129 0.12754 C 0.21389 0.1037 0.21059 0.12407 0.21702 0.10254 C 0.21771 0.10023 0.21789 0.09768 0.21841 0.09467 C 0.21927 0.0919 0.22032 0.08889 0.22136 0.08565 C 0.22188 0.08055 0.22205 0.07546 0.22275 0.07037 C 0.22344 0.06458 0.22552 0.05903 0.2257 0.05324 C 0.22587 0.04352 0.22691 0.02199 0.22275 0.00926 C 0.22188 0.00694 0.22066 0.00393 0.21997 0.00139 C 0.21927 2.59259E-6 0.2191 -0.00209 0.21841 -0.0044 C 0.21563 -0.0132 0.21441 -0.01574 0.20712 -0.0213 C 0.20539 -0.02246 0.2033 -0.02246 0.20139 -0.02338 C 0.19948 -0.02246 0.19723 -0.02246 0.19566 -0.0213 C 0.179 -0.00556 0.18629 -0.00972 0.19271 -0.01204 C 0.19323 -0.01343 0.19445 -0.01574 0.19427 -0.0176 C 0.19393 -0.01991 0.19132 -0.02338 0.19132 -0.02269 L -3.61111E-6 2.59259E-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0" y="-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3852" y="695886"/>
            <a:ext cx="6347714" cy="1320800"/>
          </a:xfrm>
        </p:spPr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北美浣熊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雜食性，吃甲殼類的蝦、蟹等、青蛙、魚、堅果、種子、橡實及漿果。在本園則餵食口糧、麵包、蘋果、番石榴、西瓜、香蕉、柳丁、木瓜、蛋、玉米。</a:t>
            </a:r>
          </a:p>
        </p:txBody>
      </p:sp>
      <p:pic>
        <p:nvPicPr>
          <p:cNvPr id="1026" name="Picture 2" descr="åç¾æµ£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2771">
            <a:off x="4830534" y="2268141"/>
            <a:ext cx="3308126" cy="23686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52" y="4074301"/>
            <a:ext cx="2856659" cy="278369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216" y="0"/>
            <a:ext cx="2032585" cy="2413694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074" y="3785114"/>
            <a:ext cx="2612575" cy="3072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21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000">
        <p14:switch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0286" y="2082212"/>
            <a:ext cx="6347714" cy="3880773"/>
          </a:xfrm>
        </p:spPr>
        <p:txBody>
          <a:bodyPr>
            <a:normAutofit/>
          </a:bodyPr>
          <a:lstStyle/>
          <a:p>
            <a:r>
              <a:rPr lang="en-US" altLang="zh-TW" sz="2000" dirty="0">
                <a:hlinkClick r:id="rId2"/>
              </a:rPr>
              <a:t>http://</a:t>
            </a:r>
            <a:r>
              <a:rPr lang="en-US" altLang="zh-TW" sz="2000" dirty="0">
                <a:solidFill>
                  <a:srgbClr val="00B0F0"/>
                </a:solidFill>
                <a:hlinkClick r:id="rId2"/>
              </a:rPr>
              <a:t>newweb.zoo.gov.tw/Pager/Show/ZooData_Index_Show.aspx?Animal_ID=11</a:t>
            </a:r>
            <a:endParaRPr lang="zh-TW" altLang="en-US" sz="2000" dirty="0">
              <a:solidFill>
                <a:srgbClr val="00B0F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9950">
            <a:off x="7588279" y="4386920"/>
            <a:ext cx="1368793" cy="253224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901336" y="3252651"/>
            <a:ext cx="59566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hlinkClick r:id="rId4"/>
              </a:rPr>
              <a:t>http://newweb.zoo.gov.tw/Pager/Show/ZooData_Index_Show.aspx?Animal_ID=404</a:t>
            </a:r>
            <a:endParaRPr lang="zh-TW" altLang="en-US" sz="2000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39899">
            <a:off x="481523" y="4418662"/>
            <a:ext cx="1679912" cy="240544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3800">
            <a:off x="3148105" y="202304"/>
            <a:ext cx="1653567" cy="197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ripple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98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微軟正黑體</vt:lpstr>
      <vt:lpstr>Arial</vt:lpstr>
      <vt:lpstr>Trebuchet MS</vt:lpstr>
      <vt:lpstr>Wingdings 3</vt:lpstr>
      <vt:lpstr>多面向</vt:lpstr>
      <vt:lpstr>   最喜愛的動物界紹</vt:lpstr>
      <vt:lpstr>臺灣雲豹</vt:lpstr>
      <vt:lpstr>北美浣熊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台灣動物界紹</dc:title>
  <dc:creator>Windows 使用者</dc:creator>
  <cp:lastModifiedBy>Windows 使用者</cp:lastModifiedBy>
  <cp:revision>10</cp:revision>
  <dcterms:created xsi:type="dcterms:W3CDTF">2019-12-31T01:02:48Z</dcterms:created>
  <dcterms:modified xsi:type="dcterms:W3CDTF">2020-01-14T01:14:20Z</dcterms:modified>
</cp:coreProperties>
</file>