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33CCCC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C308-C84E-4932-95AB-EAF2954BF127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6C3E-A789-4A7F-98CD-E0EE31FA8E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52844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C308-C84E-4932-95AB-EAF2954BF127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6C3E-A789-4A7F-98CD-E0EE31FA8E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4428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C308-C84E-4932-95AB-EAF2954BF127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6C3E-A789-4A7F-98CD-E0EE31FA8E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4121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C308-C84E-4932-95AB-EAF2954BF127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6C3E-A789-4A7F-98CD-E0EE31FA8E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392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C308-C84E-4932-95AB-EAF2954BF127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6C3E-A789-4A7F-98CD-E0EE31FA8E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605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C308-C84E-4932-95AB-EAF2954BF127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6C3E-A789-4A7F-98CD-E0EE31FA8E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1512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C308-C84E-4932-95AB-EAF2954BF127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6C3E-A789-4A7F-98CD-E0EE31FA8E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681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C308-C84E-4932-95AB-EAF2954BF127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6C3E-A789-4A7F-98CD-E0EE31FA8E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120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C308-C84E-4932-95AB-EAF2954BF127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6C3E-A789-4A7F-98CD-E0EE31FA8E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993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C308-C84E-4932-95AB-EAF2954BF127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6C3E-A789-4A7F-98CD-E0EE31FA8E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8097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C308-C84E-4932-95AB-EAF2954BF127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6C3E-A789-4A7F-98CD-E0EE31FA8E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731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7C308-C84E-4932-95AB-EAF2954BF127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36C3E-A789-4A7F-98CD-E0EE31FA8E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8498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3CCCC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00"/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59" TargetMode="External"/><Relationship Id="rId2" Type="http://schemas.openxmlformats.org/officeDocument/2006/relationships/hyperlink" Target="http://newweb.zoo.gov.tw/Pager/Show/ZooData_Index_Show.aspx?Animal_ID=1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台灣、溫</a:t>
            </a:r>
            <a:r>
              <a:rPr lang="zh-TW" altLang="en-US" dirty="0"/>
              <a:t>帶</a:t>
            </a:r>
            <a:r>
              <a:rPr lang="zh-TW" altLang="en-US" dirty="0" smtClean="0"/>
              <a:t>特有種介紹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製作人</a:t>
            </a:r>
            <a:r>
              <a:rPr lang="zh-TW" altLang="en-US" dirty="0"/>
              <a:t>：</a:t>
            </a:r>
            <a:r>
              <a:rPr lang="zh-TW" altLang="en-US" dirty="0" smtClean="0"/>
              <a:t>希希</a:t>
            </a:r>
            <a:endParaRPr lang="zh-TW" altLang="en-US" dirty="0"/>
          </a:p>
        </p:txBody>
      </p:sp>
      <p:pic>
        <p:nvPicPr>
          <p:cNvPr id="4" name="Picture 2" descr="èºç£é²è±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880" y="4125290"/>
            <a:ext cx="3063240" cy="204624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33CCCC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  <p:pic>
        <p:nvPicPr>
          <p:cNvPr id="5" name="Picture 2" descr="å±±ç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7920" y="3058491"/>
            <a:ext cx="2075362" cy="3113043"/>
          </a:xfrm>
          <a:prstGeom prst="flowChartManualInput">
            <a:avLst/>
          </a:prstGeom>
          <a:solidFill>
            <a:srgbClr val="FFFFFF"/>
          </a:solidFill>
          <a:ln w="76200" cap="sq">
            <a:solidFill>
              <a:srgbClr val="33CCCC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181053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rgbClr val="33CCCC"/>
            </a:gs>
            <a:gs pos="54000">
              <a:srgbClr val="FFFF00"/>
            </a:gs>
            <a:gs pos="25000">
              <a:srgbClr val="FFC000"/>
            </a:gs>
            <a:gs pos="0">
              <a:srgbClr val="C00000"/>
            </a:gs>
            <a:gs pos="100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臺灣雲豹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頸側及體側有大型塊雲狀黑斑，腹部及四肢間雜有不規則褐色</a:t>
            </a:r>
            <a:r>
              <a:rPr lang="zh-TW" altLang="en-US" dirty="0" smtClean="0"/>
              <a:t>斑紋</a:t>
            </a:r>
            <a:endParaRPr lang="en-US" altLang="zh-TW" dirty="0" smtClean="0"/>
          </a:p>
          <a:p>
            <a:r>
              <a:rPr lang="zh-TW" altLang="en-US" dirty="0" smtClean="0"/>
              <a:t>食性：以</a:t>
            </a:r>
            <a:r>
              <a:rPr lang="zh-TW" altLang="en-US" dirty="0"/>
              <a:t>鳥類、靈長類、小型哺乳動物為主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夜行性，喜歡單獨活動，善於攀樹</a:t>
            </a:r>
          </a:p>
        </p:txBody>
      </p:sp>
      <p:pic>
        <p:nvPicPr>
          <p:cNvPr id="1026" name="Picture 2" descr="èºç£é²è±¹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3372" y="2207623"/>
            <a:ext cx="3861978" cy="257980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33CCCC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734758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14:ferris dir="l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05556E-6 4.44444E-6 L -8.05556E-6 4.44444E-6 C -0.00383 0.00185 -0.00782 0.00347 -0.01146 0.00579 C -0.04567 0.02708 0.00468 -0.00093 -0.03282 0.02083 C -0.04775 0.02963 -0.04219 0.02315 -0.05712 0.03611 C -0.06112 0.03958 -0.06442 0.04444 -0.06858 0.04768 C -0.07258 0.05069 -0.07726 0.05231 -0.08143 0.05532 C -0.12188 0.0838 -0.06268 0.04444 -0.10435 0.07616 C -0.10695 0.07824 -0.11008 0.0787 -0.11285 0.08009 C -0.11476 0.0831 -0.1165 0.08657 -0.11858 0.08958 C -0.13369 0.10972 -0.11841 0.08518 -0.13143 0.10486 C -0.13351 0.10787 -0.13508 0.11134 -0.13716 0.11435 C -0.1389 0.1169 -0.14115 0.11898 -0.14289 0.12199 C -0.14462 0.12477 -0.14549 0.12847 -0.14723 0.13148 C -0.14879 0.13426 -0.15105 0.13634 -0.15296 0.13912 C -0.15487 0.14213 -0.1566 0.1456 -0.15851 0.14861 C -0.16042 0.15116 -0.16268 0.15324 -0.16424 0.15625 C -0.17327 0.17222 -0.15591 0.16065 -0.18004 0.18472 C -0.18508 0.18981 -0.18716 0.19143 -0.1915 0.19815 C -0.19497 0.2037 -0.19706 0.21088 -0.2014 0.21528 C -0.20331 0.21713 -0.20539 0.21898 -0.20712 0.22106 C -0.21737 0.23264 -0.204 0.22014 -0.21858 0.23426 C -0.22483 0.24028 -0.23456 0.24838 -0.2415 0.25139 C -0.24428 0.25278 -0.24723 0.25393 -0.25001 0.25532 C -0.25244 0.25648 -0.25487 0.25764 -0.25712 0.25903 C -0.25903 0.26018 -0.26077 0.26204 -0.26285 0.26296 C -0.26563 0.26389 -0.26858 0.26412 -0.27136 0.26481 C -0.27622 0.26597 -0.28091 0.26736 -0.28577 0.26852 L -0.29289 0.2706 C -0.30296 0.26991 -0.31285 0.27014 -0.32292 0.26852 C -0.32535 0.26829 -0.32761 0.2662 -0.33004 0.26481 C -0.34237 0.25741 -0.32848 0.26481 -0.34289 0.25532 C -0.35174 0.2493 -0.35001 0.2537 -0.35851 0.24375 C -0.3632 0.23843 -0.36685 0.23194 -0.37136 0.22662 C -0.37831 0.21898 -0.38126 0.2162 -0.38716 0.20764 C -0.38924 0.20463 -0.39081 0.20116 -0.39289 0.19815 C -0.39515 0.19468 -0.39792 0.19213 -0.40001 0.18866 C -0.41424 0.16481 -0.39584 0.19028 -0.40851 0.17338 C -0.40956 0.17014 -0.41025 0.1669 -0.41146 0.16389 C -0.41268 0.16111 -0.41459 0.15903 -0.41581 0.15625 C -0.41841 0.14907 -0.41876 0.14282 -0.41997 0.13518 C -0.42049 0.13264 -0.42101 0.13009 -0.42136 0.12755 C -0.42101 0.1162 -0.42188 0.1044 -0.41997 0.09329 C -0.41893 0.0875 -0.41528 0.0831 -0.41285 0.07801 C -0.40539 0.06319 -0.40001 0.05255 -0.38994 0.04005 C -0.38456 0.0331 -0.37883 0.02708 -0.37292 0.02083 C -0.36633 0.01435 -0.3599 0.00741 -0.35296 0.00185 C -0.3448 -0.0044 -0.30851 -0.02755 -0.29862 -0.03241 C -0.27744 -0.04282 -0.25643 -0.05463 -0.23438 -0.06088 C -0.2073 -0.06875 -0.19619 -0.07338 -0.16858 -0.07616 C -0.15521 -0.07755 -0.14185 -0.07755 -0.12865 -0.07801 C -0.09098 -0.075 -0.05331 -0.07315 -0.01581 -0.06852 C -0.00122 -0.0669 0.05485 -0.04375 0.0585 -0.0419 C 0.09895 -0.02269 0.05642 -0.04352 0.11006 -0.01528 C 0.1151 -0.0125 0.12083 -0.01111 0.12569 -0.00764 C 0.18454 0.03518 0.09722 -0.02894 0.15711 0.01713 C 0.16423 0.02245 0.17187 0.02616 0.17864 0.03241 C 0.18489 0.03819 0.2085 0.0625 0.21718 0.07616 C 0.21892 0.07893 0.21996 0.08264 0.22135 0.08565 C 0.22187 0.08958 0.22343 0.09329 0.22291 0.09722 C 0.22135 0.10764 0.21944 0.11805 0.21562 0.12755 C 0.20937 0.14398 0.18975 0.16481 0.17864 0.17153 C 0.1611 0.18148 0.14288 0.18912 0.1243 0.19421 C 0.08906 0.20393 0.02916 0.20301 -0.00435 0.2037 C -0.03195 0.1956 -0.06008 0.19028 -0.08716 0.17893 C -0.13039 0.16088 -0.15087 0.14583 -0.18282 0.11042 C -0.18907 0.1037 -0.19428 0.09514 -0.20001 0.0875 C -0.20383 0.07338 -0.2073 0.06227 -0.21008 0.04768 C -0.21112 0.04143 -0.21199 0.03495 -0.21285 0.02847 C -0.21216 0.01574 -0.21355 -0.00579 -0.20574 -0.01713 C -0.20278 -0.0213 -0.19792 -0.02199 -0.19428 -0.02477 C -0.18369 -0.0331 -0.19271 -0.03171 -0.1757 -0.04005 C -0.16442 -0.0456 -0.15313 -0.04653 -0.1415 -0.04769 C -0.13386 -0.04838 -0.12622 -0.04884 -0.11858 -0.04954 L -0.08004 -0.04769 C -0.07431 -0.04722 -0.06841 -0.04745 -0.06285 -0.04583 C -0.05834 -0.04421 -0.05435 -0.04028 -0.05001 -0.0382 C -0.04445 -0.03519 -0.03855 -0.0331 -0.03282 -0.03056 C -0.03143 -0.02917 -0.03004 -0.02778 -0.02865 -0.02662 C -0.02153 -0.02199 -0.02518 -0.02917 -0.01719 -0.01713 C -0.01442 -0.01296 -0.01042 -0.0037 -0.00851 0.00185 C -0.00799 0.0037 -0.00765 0.00579 -0.00712 0.00764 C -0.00765 0.02083 -0.0073 0.03426 -0.00851 0.04768 C -0.00886 0.04977 -0.0106 0.05139 -0.01146 0.05324 C -0.01199 0.05463 -0.01563 0.06528 -0.01719 0.06667 C -0.02848 0.07662 -0.02917 0.07569 -0.03994 0.07801 C -0.0415 0.0787 -0.04306 0.08125 -0.04428 0.08009 C -0.04584 0.07847 -0.04515 0.07477 -0.04567 0.07245 C -0.04601 0.07106 -0.05035 0.05324 -0.0514 0.05139 C -0.05903 0.03866 -0.06667 0.02593 -0.0757 0.01528 C -0.07657 0.01435 -0.08837 0.00093 -0.0915 -0.00394 C -0.09254 -0.00556 -0.09306 -0.00787 -0.09428 -0.00949 C -0.09601 -0.01181 -0.09827 -0.01296 -0.10001 -0.01528 C -0.10174 -0.01759 -0.10261 -0.0206 -0.10435 -0.02292 C -0.10643 -0.0257 -0.10938 -0.02755 -0.11146 -0.03056 C -0.11598 -0.03704 -0.12015 -0.04445 -0.12431 -0.05139 C -0.1257 -0.05394 -0.12726 -0.05648 -0.12865 -0.05903 C -0.13091 -0.06389 -0.13282 -0.0669 -0.13438 -0.07245 C -0.13508 -0.07477 -0.1349 -0.07755 -0.13577 -0.08009 C -0.13733 -0.08519 -0.1415 -0.09537 -0.1415 -0.09537 C -0.14237 -0.10023 -0.14428 -0.10532 -0.14428 -0.11042 C -0.14584 -0.20949 -0.13195 -0.30833 -0.11424 -0.40394 L -0.08994 -0.53542 C -0.08785 -0.56042 -0.08855 -0.56875 -0.08282 -0.59051 C -0.08126 -0.59653 -0.07883 -0.60185 -0.07709 -0.60764 C -0.07587 -0.61204 -0.07535 -0.61667 -0.07431 -0.62107 C -0.07379 -0.62292 -0.07327 -0.62477 -0.07292 -0.62685 C -0.0724 -0.62917 -0.0724 -0.63218 -0.07136 -0.63426 C -0.07049 -0.63681 -0.06841 -0.63796 -0.06719 -0.64005 C -0.06598 -0.6419 -0.06546 -0.64421 -0.06424 -0.64583 C -0.06146 -0.64954 -0.05921 -0.65 -0.05574 -0.65139 C -0.05383 -0.65093 -0.05174 -0.65093 -0.05001 -0.64954 C -0.0448 -0.64514 -0.03907 -0.6412 -0.03577 -0.63426 C -0.0316 -0.62639 -0.03438 -0.62963 -0.02709 -0.62477 C -0.02622 -0.62292 -0.02553 -0.6206 -0.02431 -0.61921 C -0.01494 -0.60787 -0.01633 -0.60926 -0.00851 -0.60579 C 0.00138 -0.59259 -0.00105 -0.59954 0.00138 -0.58681 C -8.05556E-6 -0.5419 -0.00087 -0.54792 0.00138 -0.50857 C 0.00173 -0.50347 0.00208 -0.49838 0.00277 -0.49329 C 0.00347 -0.48958 0.00572 -0.48195 0.00572 -0.48195 C 0.00624 -0.47755 0.00659 -0.47315 0.00711 -0.46852 C 0.00798 -0.46227 0.00989 -0.45556 0.01145 -0.44954 C 0.01197 -0.44769 0.01197 -0.4456 0.01284 -0.44398 L 0.01562 -0.4382 C 0.01649 -0.4331 0.01788 -0.4213 0.01996 -0.41713 C 0.02187 -0.41343 0.02447 -0.40995 0.02569 -0.40579 C 0.02812 -0.39792 0.0309 -0.38796 0.03419 -0.38102 L 0.03715 -0.37523 C 0.03958 -0.36227 0.03715 -0.37292 0.04149 -0.35995 C 0.04878 -0.3382 0.0401 -0.36157 0.04722 -0.34282 C 0.05086 -0.32269 0.04583 -0.34653 0.05138 -0.32963 C 0.0526 -0.32593 0.0526 -0.32153 0.05433 -0.31806 C 0.05972 -0.30718 0.05468 -0.31806 0.06006 -0.30301 C 0.07169 -0.26921 0.06128 -0.29907 0.06857 -0.28195 C 0.06961 -0.2794 0.07065 -0.27685 0.07135 -0.27431 C 0.07204 -0.27245 0.07204 -0.27037 0.07291 -0.26852 C 0.07395 -0.26644 0.07569 -0.26482 0.07708 -0.26296 C 0.0776 -0.26088 0.07777 -0.25903 0.07864 -0.25718 C 0.0802 -0.25324 0.08315 -0.25 0.08419 -0.24583 C 0.08472 -0.24375 0.08472 -0.24144 0.08576 -0.24005 C 0.0868 -0.23866 0.08854 -0.23866 0.08992 -0.2382 C 0.09479 -0.23912 0.10277 -0.24028 0.10711 -0.24375 C 0.121 -0.25486 0.10815 -0.24421 0.11996 -0.25532 C 0.12274 -0.25787 0.12656 -0.25926 0.12864 -0.26296 C 0.13593 -0.27616 0.12916 -0.26551 0.13854 -0.27616 C 0.1401 -0.27801 0.14149 -0.27986 0.14288 -0.28195 C 0.14392 -0.2838 0.14444 -0.28634 0.14565 -0.28773 C 0.14687 -0.28889 0.1486 -0.28889 0.14999 -0.28958 L 0.16145 -0.30486 C 0.16336 -0.30741 0.16492 -0.31019 0.16718 -0.3125 C 0.16909 -0.31435 0.17117 -0.31597 0.17291 -0.31806 C 0.17864 -0.3257 0.17239 -0.32269 0.18003 -0.32778 C 0.18142 -0.32847 0.18281 -0.3287 0.18419 -0.32963 C 0.20173 -0.33958 0.17985 -0.32755 0.19426 -0.33727 C 0.20399 -0.34375 0.19235 -0.3331 0.20433 -0.34282 C 0.20624 -0.34468 0.20798 -0.34699 0.21006 -0.34861 C 0.21822 -0.35486 0.21041 -0.34537 0.21857 -0.3544 C 0.22013 -0.35602 0.22117 -0.35833 0.22291 -0.35995 C 0.22551 -0.36296 0.22899 -0.36435 0.23142 -0.36759 C 0.23281 -0.36968 0.23402 -0.37176 0.23576 -0.37338 C 0.23749 -0.375 0.23958 -0.3757 0.24149 -0.37708 C 0.25729 -0.3912 0.24739 -0.38611 0.25711 -0.39051 C 0.26388 -0.38449 0.26093 -0.38889 0.26423 -0.37523 L 0.26579 -0.36968 C 0.26527 -0.36505 0.2651 -0.36065 0.26423 -0.35625 C 0.26371 -0.35347 0.2618 -0.35139 0.26145 -0.34861 C 0.26041 -0.3412 0.2618 -0.33287 0.26006 -0.3257 C 0.25867 -0.32083 0.24357 -0.29861 0.24149 -0.29537 C 0.23854 -0.2838 0.23593 -0.27222 0.23281 -0.26088 C 0.22985 -0.25 0.22586 -0.23958 0.22291 -0.2287 C 0.21683 -0.20648 0.20329 -0.14167 0.19722 -0.1257 C 0.19149 -0.11111 0.18558 -0.09653 0.18003 -0.08195 C 0.1776 -0.0757 0.17482 -0.06945 0.17291 -0.06296 C 0.171 -0.05648 0.16979 -0.04977 0.16718 -0.04375 C 0.16492 -0.03889 0.16128 -0.03519 0.1585 -0.03056 C 0.15694 -0.02755 0.1559 -0.02407 0.15433 -0.02107 C 0.15208 -0.0169 0.14756 -0.00926 0.14426 -0.00579 C 0.14288 -0.00417 0.14149 -0.00324 0.13992 -0.00185 C 0.13801 -0.00509 0.13524 -0.00764 0.13419 -0.01134 C 0.13281 -0.0169 0.13315 -0.02292 0.13281 -0.0287 C 0.13229 -0.03681 0.13194 -0.04514 0.13142 -0.05324 C 0.1309 -0.08264 0.13003 -0.11181 0.13003 -0.14097 C 0.13003 -0.14954 0.13072 -0.16667 0.13281 -0.17708 C 0.13367 -0.18102 0.13437 -0.18495 0.13576 -0.18866 C 0.13663 -0.1912 0.13715 -0.19398 0.13854 -0.1963 C 0.13958 -0.19792 0.14131 -0.19884 0.14288 -0.2 C 0.14461 -0.20139 0.14652 -0.20301 0.1486 -0.20394 C 0.15173 -0.20509 0.1552 -0.20509 0.1585 -0.20579 C 0.16093 -0.20625 0.16336 -0.20695 0.16562 -0.20764 C 0.17239 -0.20648 0.17899 -0.20532 0.18576 -0.20394 C 0.18715 -0.20347 0.18854 -0.20255 0.18992 -0.20185 C 0.20347 -0.19514 0.19114 -0.20116 0.20277 -0.19421 C 0.2052 -0.19282 0.20781 -0.19213 0.21006 -0.19051 C 0.22742 -0.17685 0.2144 -0.18657 0.2243 -0.17338 C 0.22604 -0.17107 0.22829 -0.16968 0.23003 -0.16759 C 0.23246 -0.16458 0.23472 -0.16134 0.23715 -0.1581 C 0.2361 -0.15556 0.23628 -0.15116 0.23419 -0.15046 C 0.21718 -0.1456 0.20781 -0.14792 0.19288 -0.15046 C 0.17794 -0.16366 0.20104 -0.14352 0.18281 -0.1581 C 0.17985 -0.16042 0.17708 -0.1632 0.1743 -0.16574 L 0.16996 -0.16945 C 0.1651 -0.18241 0.16926 -0.17269 0.16145 -0.18681 C 0.15815 -0.19236 0.15746 -0.19537 0.15433 -0.20185 C 0.15294 -0.20463 0.15138 -0.20695 0.14999 -0.20949 C 0.14947 -0.21157 0.1493 -0.21343 0.1486 -0.21528 C 0.14739 -0.21852 0.14583 -0.22176 0.14426 -0.22477 C 0.1434 -0.22685 0.14218 -0.22847 0.14149 -0.23056 C 0.13437 -0.24907 0.14235 -0.23241 0.13576 -0.24583 C 0.1335 -0.26042 0.13229 -0.26435 0.13576 -0.2838 C 0.13593 -0.28542 0.14565 -0.29144 0.14565 -0.29144 C 0.14895 -0.29259 0.15242 -0.29259 0.15572 -0.29329 C 0.17291 -0.29792 0.1611 -0.29722 0.1743 -0.29722 L 0.14288 -0.26482 C 0.13767 -0.25972 0.13263 -0.25394 0.12708 -0.24954 C 0.12482 -0.24769 0.12222 -0.24607 0.11996 -0.24375 C 0.11735 -0.24097 0.11544 -0.23727 0.11284 -0.23426 C 0.11024 -0.23148 0.10694 -0.2294 0.10433 -0.22662 C 0.09947 -0.22176 0.09513 -0.21574 0.08992 -0.21157 C 0.08767 -0.20949 0.08506 -0.20787 0.08281 -0.20579 C 0.06076 -0.1838 0.09426 -0.21389 0.0743 -0.1963 C 0.06284 -0.17338 0.08055 -0.20695 0.06718 -0.18681 C 0.06492 -0.18333 0.06388 -0.17847 0.06145 -0.17523 C 0.06006 -0.17338 0.0585 -0.17153 0.05711 -0.16945 C 0.05607 -0.16782 0.0552 -0.16574 0.05433 -0.16389 C 0.05294 -0.16134 0.05138 -0.1588 0.04999 -0.15625 C 0.04808 -0.15255 0.04617 -0.14861 0.04426 -0.14468 C 0.04149 -0.13912 0.04079 -0.1382 0.03854 -0.13148 C 0.03801 -0.12963 0.03767 -0.12755 0.03715 -0.1257 C 0.03801 -0.11806 0.03801 -0.11019 0.03992 -0.10278 C 0.04097 -0.09931 0.04826 -0.09769 0.04999 -0.09722 C 0.05242 -0.09653 0.05468 -0.09607 0.05711 -0.09537 C 0.05902 -0.09468 0.06093 -0.09375 0.06284 -0.09329 C 0.06805 -0.09236 0.07326 -0.09213 0.07864 -0.09144 C 0.08246 -0.09097 0.0861 -0.09028 0.08992 -0.08958 C 0.10711 -0.09074 0.12447 -0.08982 0.14149 -0.09329 C 0.14669 -0.09445 0.15086 -0.09977 0.15572 -0.10278 C 0.1618 -0.10695 0.17065 -0.11227 0.17569 -0.11806 C 0.18194 -0.125 0.18732 -0.13357 0.19426 -0.13912 C 0.20069 -0.14421 0.20294 -0.14537 0.2085 -0.15232 C 0.21301 -0.15787 0.21822 -0.16273 0.22135 -0.16945 C 0.22291 -0.17269 0.22413 -0.17616 0.22569 -0.17917 C 0.2269 -0.18125 0.22881 -0.18264 0.23003 -0.18472 C 0.23176 -0.18843 0.23281 -0.19259 0.23419 -0.1963 C 0.23506 -0.19815 0.2361 -0.2 0.23715 -0.20185 C 0.23767 -0.2044 0.23801 -0.20695 0.23854 -0.20949 C 0.23906 -0.21157 0.24044 -0.21343 0.23992 -0.21528 C 0.23888 -0.21968 0.2361 -0.22292 0.23419 -0.22662 C 0.19722 -0.22477 0.15989 -0.22546 0.12291 -0.22107 C 0.06926 -0.21435 0.07239 -0.2088 0.03142 -0.19051 C -0.00226 -0.17546 0.0177 -0.18681 -0.01008 -0.17338 C -0.01476 -0.17107 -0.0198 -0.16898 -0.02431 -0.16574 C -0.03074 -0.16134 -0.03612 -0.15417 -0.04289 -0.15046 C -0.04532 -0.14931 -0.04775 -0.14815 -0.05001 -0.14676 C -0.05157 -0.1456 -0.05556 -0.14445 -0.05435 -0.14282 C -0.05296 -0.14097 -0.05053 -0.14421 -0.04862 -0.14468 C -0.04428 -0.14792 -0.03994 -0.15093 -0.03577 -0.1544 C -0.03074 -0.15857 -0.02657 -0.16389 -0.02136 -0.16759 C -0.0132 -0.17361 -0.00417 -0.17755 0.00433 -0.18287 C 0.01683 -0.19074 0.02864 -0.20046 0.04149 -0.20764 C 0.05451 -0.21505 0.06822 -0.21968 0.08142 -0.22662 C 0.09357 -0.2331 0.1052 -0.24097 0.11718 -0.24769 C 0.13124 -0.25556 0.14565 -0.26273 0.16006 -0.2706 C 0.16336 -0.27222 0.16996 -0.27616 0.16996 -0.27616 C 0.16041 -0.25093 0.16544 -0.26157 0.13142 -0.22662 C 0.09583 -0.19005 0.09201 -0.18426 0.05277 -0.15232 C 0.03888 -0.14097 0.02378 -0.13195 0.01006 -0.12014 C -0.08872 -0.03495 -0.01598 -0.08958 -0.05712 -0.05903 C -0.05851 -0.05347 -0.06094 -0.04838 -0.05278 -0.05718 C -0.04393 -0.0669 -0.03629 -0.07847 -0.02709 -0.08773 C -0.01008 -0.10486 0.00711 -0.12269 0.02569 -0.13727 C 0.03923 -0.14769 0.05364 -0.15556 0.06718 -0.16574 C 0.07881 -0.17454 0.08975 -0.18542 0.10138 -0.19421 C 0.11788 -0.20695 0.13541 -0.21713 0.15138 -0.23056 C 0.1552 -0.2338 0.15919 -0.23657 0.16284 -0.24005 C 0.1644 -0.24167 0.16562 -0.24375 0.16718 -0.24583 C 0.16666 -0.24329 0.16649 -0.24051 0.16562 -0.2382 C 0.16284 -0.2287 0.15902 -0.2213 0.15433 -0.21343 C 0.14913 -0.20486 0.13367 -0.17986 0.13854 -0.18866 C 0.13992 -0.1912 0.14131 -0.19375 0.14288 -0.1963 C 0.14895 -0.20556 0.14565 -0.19815 0.1486 -0.20579 L 0.14426 -0.20579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山獅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/>
              <a:t>公母山獅外型幾乎相同，而公獸略</a:t>
            </a:r>
            <a:r>
              <a:rPr lang="zh-TW" altLang="en-US" dirty="0" smtClean="0"/>
              <a:t>大</a:t>
            </a:r>
            <a:endParaRPr lang="en-US" altLang="zh-TW" dirty="0" smtClean="0"/>
          </a:p>
          <a:p>
            <a:r>
              <a:rPr lang="zh-TW" altLang="en-US" dirty="0"/>
              <a:t>山獅是跳躍高手，由靜止一躍可達</a:t>
            </a:r>
            <a:r>
              <a:rPr lang="en-US" altLang="zh-TW" dirty="0"/>
              <a:t>6-7</a:t>
            </a:r>
            <a:r>
              <a:rPr lang="zh-TW" altLang="en-US" dirty="0"/>
              <a:t>公尺，短跑極快，但數百公尺內即疲乏。</a:t>
            </a:r>
          </a:p>
          <a:p>
            <a:r>
              <a:rPr lang="zh-TW" altLang="en-US" dirty="0"/>
              <a:t>山獅於清晨、黃昏活動，潛行獵物，生活於固定領域中</a:t>
            </a:r>
            <a:r>
              <a:rPr lang="en-US" altLang="zh-TW" dirty="0"/>
              <a:t>﹝</a:t>
            </a:r>
            <a:r>
              <a:rPr lang="zh-TW" altLang="en-US" dirty="0"/>
              <a:t>約</a:t>
            </a:r>
            <a:r>
              <a:rPr lang="en-US" altLang="zh-TW" dirty="0"/>
              <a:t>12</a:t>
            </a:r>
            <a:r>
              <a:rPr lang="zh-TW" altLang="en-US" dirty="0"/>
              <a:t>平方哩內</a:t>
            </a:r>
            <a:r>
              <a:rPr lang="en-US" altLang="zh-TW" dirty="0"/>
              <a:t>﹞</a:t>
            </a:r>
            <a:r>
              <a:rPr lang="zh-TW" altLang="en-US" dirty="0"/>
              <a:t>，以聲音、擦痕、排遺等宣示領域。</a:t>
            </a:r>
          </a:p>
        </p:txBody>
      </p:sp>
      <p:pic>
        <p:nvPicPr>
          <p:cNvPr id="1026" name="Picture 2" descr="å±±ç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892" y="1377181"/>
            <a:ext cx="3028950" cy="4543425"/>
          </a:xfrm>
          <a:prstGeom prst="flowChartManualInput">
            <a:avLst/>
          </a:prstGeom>
          <a:solidFill>
            <a:srgbClr val="FFFFFF"/>
          </a:solidFill>
          <a:ln w="76200" cap="sq">
            <a:solidFill>
              <a:srgbClr val="33CCCC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2438997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3000">
        <p15:prstTrans prst="fracture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-3.7037E-6 L 5.27778E-6 -3.7037E-6 C 0.00279 0.0044 0.00504 0.00949 0.00852 0.01319 C 0.01043 0.01551 0.0132 0.0162 0.01563 0.01713 C 0.01789 0.01806 0.02032 0.01852 0.02275 0.01898 C 0.02605 0.01968 0.02952 0.02014 0.03282 0.02083 C 0.0356 0.02153 0.03855 0.02222 0.04133 0.02268 C 0.05001 0.02222 0.05852 0.02199 0.06702 0.02083 C 0.06858 0.0206 0.06996 0.01968 0.07136 0.01898 C 0.07779 0.01528 0.07761 0.01435 0.08421 0.00949 C 0.08699 0.00741 0.09011 0.00602 0.09272 0.0037 C 0.09862 -0.00093 0.10418 -0.00625 0.1099 -0.01157 C 0.11737 -0.01829 0.13004 -0.03079 0.1356 -0.03819 C 0.1389 -0.04259 0.14168 -0.04792 0.14567 -0.05139 C 0.14706 -0.05278 0.14862 -0.0537 0.15001 -0.05532 C 0.15296 -0.0588 0.15556 -0.06296 0.15852 -0.06667 C 0.16095 -0.06991 0.16303 -0.07361 0.16563 -0.07616 C 0.17275 -0.08333 0.17622 -0.08634 0.18282 -0.09722 C 0.18473 -0.10046 0.18664 -0.10347 0.18855 -0.10671 C 0.18959 -0.10857 0.19029 -0.11065 0.19133 -0.1125 C 0.19272 -0.11458 0.19445 -0.11597 0.19567 -0.11806 C 0.1974 -0.12176 0.19879 -0.12569 0.20001 -0.12963 C 0.2007 -0.13194 0.20088 -0.13472 0.2014 -0.13727 C 0.20174 -0.13912 0.20227 -0.14097 0.20279 -0.14282 C 0.20227 -0.15625 0.20244 -0.16968 0.2014 -0.18287 C 0.20105 -0.18611 0.19602 -0.20532 0.19272 -0.20579 C 0.18803 -0.20648 0.18317 -0.20694 0.17848 -0.20764 C 0.1599 -0.21065 0.18143 -0.2088 0.15713 -0.21157 C 0.15001 -0.21227 0.14272 -0.21273 0.1356 -0.21343 C 0.13039 -0.21204 0.12501 -0.21157 0.11997 -0.20949 C 0.1172 -0.20857 0.11529 -0.20556 0.11286 -0.20394 C 0.11043 -0.20232 0.10799 -0.20139 0.10556 -0.2 C 0.10331 -0.19676 0.1007 -0.19398 0.09845 -0.19051 C 0.0974 -0.18889 0.09254 -0.17986 0.09133 -0.17708 C 0.08977 -0.17338 0.08855 -0.16944 0.08699 -0.16574 C 0.08525 -0.16134 0.08282 -0.15718 0.08143 -0.15232 C 0.07952 -0.14699 0.07883 -0.14097 0.07709 -0.13519 C 0.07501 -0.12824 0.07223 -0.1213 0.06996 -0.11435 C 0.06754 -0.09792 0.06563 -0.08125 0.06286 -0.06482 C 0.06129 -0.05648 0.05973 -0.04838 0.05852 -0.04005 C 0.0573 -0.03125 0.05661 -0.02222 0.05556 -0.01343 C 0.0547 -0.00579 0.05348 0.00185 0.05279 0.00949 C 0.05157 0.02407 0.05001 0.05324 0.05001 0.05324 C 0.05036 0.10671 0.0514 0.15995 0.0514 0.21319 C 0.0514 0.24444 0.05088 0.27546 0.05001 0.30648 C 0.04983 0.30972 0.04931 0.31296 0.04845 0.3162 C 0.04793 0.31806 0.04168 0.3287 0.04133 0.3294 C 0.04029 0.33194 0.03994 0.33495 0.03855 0.33704 C 0.03699 0.33935 0.03438 0.34051 0.03282 0.34282 C 0.03161 0.34444 0.03108 0.34676 0.02987 0.34838 C 0.02379 0.35671 0.0231 0.35602 0.01563 0.35995 C 0.00817 0.36991 0.01511 0.36227 0.00418 0.36944 C 0.00261 0.37037 0.00157 0.37245 5.27778E-6 0.37315 C -0.00381 0.375 -0.01145 0.37708 -0.01145 0.37708 C -0.01822 0.37454 -0.02569 0.37454 -0.03142 0.36944 C -0.03454 0.3669 -0.03419 0.36042 -0.03576 0.35602 C -0.03662 0.35417 -0.03767 0.35231 -0.03871 0.35046 C -0.03923 0.34745 -0.04148 0.33565 -0.04148 0.33333 C -0.04148 0.31296 -0.04096 0.29259 -0.0401 0.27222 C -0.03992 0.27037 -0.03923 0.26852 -0.03871 0.26667 C -0.03767 0.26343 -0.03662 0.26018 -0.03576 0.25718 C -0.03471 0.25324 -0.03454 0.24907 -0.03298 0.2456 C -0.03055 0.24051 -0.02812 0.23542 -0.02586 0.23032 C -0.02482 0.22847 -0.02395 0.22662 -0.02291 0.22477 C -0.02152 0.22222 -0.01996 0.21968 -0.01857 0.21713 C -0.01718 0.21389 -0.01596 0.21042 -0.0144 0.20764 C -0.01319 0.20532 -0.01128 0.20393 -0.01006 0.20185 C -0.00832 0.19884 -0.00763 0.19514 -0.00572 0.19236 C -0.00329 0.18819 5.27778E-6 0.18472 0.00279 0.18079 C 0.01477 0.16505 0.00817 0.17268 0.02275 0.1581 L 0.02848 0.15231 C 0.03039 0.15046 0.03195 0.14768 0.03421 0.14653 L 0.03855 0.14468 C 0.04237 0.14097 0.04584 0.13657 0.05001 0.13333 L 0.06129 0.12384 C 0.06737 0.11181 0.06008 0.12384 0.07136 0.11412 C 0.07588 0.11042 0.07987 0.10532 0.08421 0.10093 C 0.08421 0.10093 0.09567 0.08935 0.09567 0.08935 C 0.09758 0.0875 0.09931 0.08542 0.1014 0.0838 C 0.10279 0.08241 0.10418 0.08125 0.10556 0.07986 C 0.10956 0.07616 0.11303 0.07199 0.11702 0.06852 C 0.11858 0.06713 0.11997 0.06597 0.12136 0.06458 C 0.12327 0.06296 0.12518 0.06111 0.12709 0.05903 C 0.12865 0.05718 0.1297 0.05486 0.13143 0.05324 C 0.13265 0.05208 0.13421 0.05208 0.1356 0.05139 C 0.13768 0.05023 0.13942 0.04884 0.14133 0.04745 C 0.14376 0.04583 0.14619 0.04375 0.14845 0.0419 C 0.15001 0.04074 0.15122 0.03889 0.15279 0.03796 C 0.15452 0.03704 0.15661 0.03681 0.15852 0.03611 C 0.1599 0.03495 0.16129 0.03356 0.16286 0.03241 C 0.17049 0.02639 0.16633 0.03079 0.17275 0.02477 C 0.17657 0.02106 0.18022 0.0169 0.18421 0.01319 C 0.18855 0.00949 0.19324 0.00648 0.19706 0.00185 C 0.20088 -0.00255 0.20331 -0.0088 0.20713 -0.01343 C 0.2422 -0.05741 0.20018 0.00162 0.2356 -0.04583 C 0.24011 -0.05185 0.24411 -0.05857 0.24845 -0.06482 C 0.2573 -0.07708 0.26772 -0.08773 0.2757 -0.10093 C 0.28959 -0.12454 0.30418 -0.14838 0.31424 -0.17523 C 0.33369 -0.22708 0.31233 -0.17176 0.32275 -0.1963 C 0.33473 -0.22407 0.31911 -0.18819 0.32709 -0.20949 C 0.32779 -0.21157 0.329 -0.21343 0.32987 -0.21528 C 0.33039 -0.21782 0.33074 -0.22037 0.33143 -0.22292 C 0.33664 -0.24607 0.3323 -0.22431 0.3356 -0.2419 C 0.33282 -0.2463 0.33091 -0.25255 0.32709 -0.25532 C 0.32327 -0.25787 0.31841 -0.25648 0.31424 -0.25718 C 0.3047 -0.25903 0.29515 -0.26088 0.2856 -0.26296 C 0.27518 -0.26528 0.26477 -0.26829 0.25418 -0.2706 C 0.24671 -0.27222 0.21407 -0.2787 0.20418 -0.28009 C 0.1981 -0.28102 0.19185 -0.28125 0.1856 -0.28194 C 0.1507 -0.25694 0.14081 -0.25093 0.09845 -0.20579 C 0.08664 -0.19306 0.07362 -0.18194 0.06286 -0.16759 C 0.0599 -0.16389 0.05695 -0.16019 0.05418 -0.15625 C 0.05313 -0.15463 0.04966 -0.15046 0.0514 -0.15046 C 0.10834 -0.15394 0.22154 -0.18472 0.2599 -0.1963 C 0.28942 -0.20509 0.31911 -0.21296 0.34845 -0.22292 C 0.3948 -0.23843 0.44098 -0.25532 0.48699 -0.27245 C 0.49949 -0.27708 0.53699 -0.29097 0.52414 -0.28773 C 0.51424 -0.28519 0.504 -0.28333 0.49428 -0.28009 C 0.42223 -0.25556 0.35157 -0.22176 0.27848 -0.20394 C -0.14652 -0.09931 -0.21423 -0.10139 -0.55728 0.02847 C -0.5769 0.03588 -0.59565 0.04768 -0.6144 0.05903 C -0.62256 0.06389 -0.59704 0.05208 -0.58871 0.04745 C -0.51562 0.0088 -0.44513 -0.03912 -0.37013 -0.0706 C -0.31857 -0.09213 -0.2677 -0.1162 -0.21579 -0.13519 C -0.09582 -0.17963 0.02449 -0.22245 0.14567 -0.26088 C 0.2474 -0.29329 0.3132 -0.30093 0.41286 -0.32014 C 0.42761 -0.32292 0.44237 -0.32639 0.45713 -0.32963 C 0.43994 -0.30671 0.43994 -0.30579 0.40418 -0.28009 C 0.23108 -0.15556 -0.07707 -0.03588 -0.19721 0.01713 C -0.24635 0.03866 -0.39791 0.08403 -0.34721 0.07037 C -0.33523 0.06713 -0.32326 0.06481 -0.31145 0.06088 C -0.25138 0.04074 -0.19218 0.01505 -0.13142 -0.00185 C 0.04411 -0.05116 0.21997 -0.09954 0.39706 -0.13727 L 0.67414 -0.1963 C 0.66372 -0.22477 0.6665 -0.2787 0.64272 -0.28194 C 0.60799 -0.28681 0.58265 -0.23403 0.5514 -0.21343 C 0.50036 -0.17986 0.45053 -0.14051 0.39567 -0.12014 C 0.10591 -0.0125 -0.18662 0.08171 -0.48003 0.16944 C -0.6677 0.22569 -0.9203 0.26643 -1.11701 0.2875 C -1.16735 0.29282 -1.21805 0.29259 -1.26839 0.29514 C -1.23576 0.25162 -1.25728 0.2787 -1.14982 0.23241 L -0.56857 -0.01157 C -0.4486 -0.06065 -0.32725 -0.10509 -0.20728 -0.1544 C -0.08784 -0.20347 0.03091 -0.25602 0.15001 -0.30671 C 0.25036 -0.34931 0.35209 -0.38681 0.4514 -0.43426 L 0.67414 -0.54074 C 0.66233 -0.57431 0.66615 -0.64676 0.63855 -0.64167 C 0.53664 -0.62292 0.44879 -0.53542 0.35418 -0.48171 C 0.17518 -0.38056 0.06338 -0.30602 -0.12864 -0.23634 C -0.44808 -0.12014 -0.77083 -0.0213 -1.09131 0.08935 C -1.15312 0.11088 -1.21423 0.13634 -1.27569 0.15995 C -1.25416 0.25972 -1.28003 0.20648 -1.16839 0.18472 L -0.34287 0.03241 C -0.23523 0.01458 -0.1269 0.0044 -0.01857 -0.00579 C 0.17674 -0.02431 0.37136 -0.03218 0.56702 -0.0419 C 0.60279 -0.04144 0.6389 -0.04722 0.67414 -0.04005 C 0.67918 -0.03912 0.67327 -0.02593 0.66997 -0.02107 C 0.63108 0.03449 0.59202 0.09005 0.54845 0.13889 C 0.50365 0.18935 0.45539 0.23449 0.40556 0.27616 C -0.03194 0.64236 0.1257 0.55347 -0.24582 0.6912 C -0.34721 0.6787 -0.4828 0.75509 -0.54999 0.65324 C -0.59947 0.57847 -0.41058 0.58125 -0.3401 0.54838 C 0.42796 0.19167 0.04393 0.44468 0.67414 -0.06296 C 0.66893 -0.2831 0.76233 -0.55208 0.65852 -0.72361 C 0.59237 -0.83264 0.46077 -0.62801 0.36286 -0.57685 L -0.87569 0.07616 C -1.00763 0.14398 -1.27569 0.26458 -1.27569 0.26458 C -1.17777 0.72153 -1.27777 0.3037 -0.41006 -0.31435 C -0.00989 -0.59907 -0.08819 -0.55093 0.2257 -0.72732 C 0.22848 -0.72894 0.23143 -0.72986 0.23421 -0.73125 C 0.1632 -0.63657 0.11668 -0.51157 0.04272 -0.42107 C -0.48749 0.23032 -0.50728 0.20486 -1.05555 0.65509 C -1.03784 0.69074 -1.04878 0.67268 -0.97273 0.63426 L 0.20418 0.02477 C 0.36095 -0.15232 0.5356 -0.30463 0.67414 -0.50648 C 0.69515 -0.53681 0.68056 -0.61273 0.6514 -0.62639 C 0.62223 -0.64028 0.60001 -0.57986 0.57709 -0.55208 C 0.4014 -0.3419 0.2349 -0.11759 0.05556 0.0875 C -0.62551 0.86782 -0.80294 0.75301 0.16286 0.55046 C 0.38352 0.42454 1.16581 0.2456 0.42414 -0.31806 C 0.34202 -0.38056 0.2672 -0.17685 0.1856 -0.1125 C -0.06839 0.08819 -0.62777 0.51944 -0.92412 0.68935 C -0.95225 0.70556 -0.98506 0.69074 -1.01562 0.6912 C -0.81562 0.58472 -0.60867 0.49931 -0.41579 0.3713 C -0.23888 0.25393 0.03907 0.02824 0.19272 -0.2 C 0.34845 -0.43102 0.33699 -0.41134 0.39845 -0.575 C 0.39897 -0.57824 0.40192 -0.58657 0.40001 -0.58449 C 0.2889 -0.47199 0.18161 -0.35347 0.06996 -0.2419 C -0.09947 -0.07269 -0.27048 0.09352 -0.44287 0.25718 C -0.53767 0.34676 -0.61978 0.475 -0.73124 0.51806 L -1.18124 0.6912 C -1.24947 0.47546 -1.18732 0.70556 -0.81701 0.37315 C -0.6401 0.21435 -0.47395 0.03426 -0.30572 -0.14097 C -0.22065 -0.22986 -0.1526 -0.35093 -0.05728 -0.41898 C 0.14324 -0.56227 0.36286 -0.65255 0.57275 -0.76921 C 0.4514 -0.33819 0.04602 -0.17269 -0.2243 0.11412 C -0.74635 0.66875 -0.34565 0.21921 -1.14704 0.6912 C -1.19635 0.72037 -1.0394 0.68495 -0.98558 0.68171 C -0.84895 0.63611 -0.71076 0.59768 -0.57586 0.54468 C -0.36058 0.46042 -0.10485 0.29074 0.06129 0.11412 C 0.20313 -0.03634 0.32171 -0.22245 0.44133 -0.40394 C 0.5382 -0.55023 0.52449 -0.54259 0.47709 -0.53704 L -0.33714 0.09143 C -0.45919 0.18426 -0.60069 0.23958 -0.70555 0.36366 C -0.72221 0.38333 -0.77464 0.40718 -0.75555 0.42268 C -0.7302 0.44375 -0.696 0.40995 -0.66839 0.39421 C -0.52846 0.31319 -0.38697 0.23403 -0.25433 0.13333 C -0.17395 0.07222 0.03716 -0.13519 0.12848 -0.25903 C 0.20817 -0.36713 0.28438 -0.47917 0.3599 -0.59213 C 0.37397 -0.61319 0.41459 -0.67662 0.39706 -0.66065 C 0.31997 -0.59097 0.25435 -0.50069 0.17848 -0.4287 C 0.05001 -0.30602 -0.07621 -0.17894 -0.20728 -0.06111 C -0.35242 0.06968 -0.65034 0.28356 -0.79982 0.48565 C -0.81614 0.50741 -0.75711 0.4625 -0.73697 0.44745 C -0.70121 0.4206 -0.66596 0.39236 -0.63298 0.35995 C -0.31457 0.04884 -0.03263 -0.33889 0.31702 -0.58264 C 0.36806 -0.61829 0.41702 -0.65926 0.46997 -0.68935 C 0.52727 -0.72176 0.58803 -0.74259 0.64706 -0.76921 C 0.6547 -0.76806 0.67362 -0.77431 0.66997 -0.76551 C 0.63699 -0.68634 0.53525 -0.53333 0.48282 -0.47037 C 0.38786 -0.35671 0.29376 -0.24097 0.19133 -0.13912 C -0.24339 0.29329 -0.5118 0.41088 -0.30294 0.31806 C 0.00365 0.01042 -0.28107 0.30764 0.2257 -0.32014 C 0.30174 -0.41435 0.37136 -0.52153 0.4599 -0.59398 C 0.53143 -0.65255 0.72605 -0.85694 0.67414 -0.76921 C 0.59358 -0.63264 0.48004 -0.53449 0.36997 -0.4419 L -0.03437 -0.10093 C -0.05746 -0.08148 -0.12916 -0.02824 -0.10433 -0.04375 C -0.09635 -0.04884 -0.08749 -0.05255 -0.08003 -0.05903 C -0.06353 -0.07361 -0.04756 -0.08912 -0.03298 -0.10671 C 0.04289 -0.19769 0.1165 -0.29213 0.19133 -0.38472 C 0.2047 -0.40139 0.24376 -0.45208 0.23143 -0.43426 C 0.10452 -0.25324 0.17674 -0.3588 0.01563 -0.1125 L -0.02291 -0.05347 C -0.01683 -0.04097 -0.0203 -0.05139 -0.02586 -0.02662 C -0.03471 0.0125 -0.04287 0.05208 -0.05155 0.09143 C -0.05294 0.11111 -0.05624 0.13056 -0.05572 0.15046 C -0.0552 0.17477 -0.05329 0.19931 -0.0486 0.22268 C -0.04773 0.22731 -0.04322 0.22847 -0.0401 0.23032 C -0.0328 0.23472 -0.01336 0.23773 -0.00867 0.23796 C 0.04793 0.24074 0.1047 0.2419 0.16129 0.24375 C 0.16893 0.24491 0.17657 0.24931 0.18421 0.24745 C 0.20886 0.24167 0.20435 0.23449 0.21997 0.22268 C 0.22727 0.21713 0.23525 0.21296 0.24272 0.20764 C 0.25105 0.20162 0.25869 0.19421 0.26702 0.18843 C 0.28352 0.17708 0.30036 0.1669 0.31702 0.15602 C 0.32275 0.15231 0.32883 0.14931 0.33421 0.14468 C 0.35261 0.12824 0.3448 0.13241 0.35556 0.12755 C 0.35279 0.12685 0.35001 0.12616 0.34706 0.12569 C 0.33612 0.12407 0.31424 0.12176 0.31424 0.12176 C 0.31372 0.11921 0.31286 0.1169 0.31286 0.11412 C 0.31199 0.10023 0.31581 0.08495 0.31129 0.07222 C 0.30956 0.06713 0.30279 0.07361 0.29845 0.07431 C 0.29706 0.07546 0.29532 0.07639 0.29428 0.07801 C 0.2856 0.0912 0.28473 0.10648 0.27709 0.12176 L 0.27414 0.12755 C 0.27379 0.1294 0.27362 0.13171 0.27275 0.13333 C 0.26754 0.14259 0.26529 0.14282 0.25852 0.14861 C 0.24827 0.15718 0.26199 0.14722 0.24272 0.1581 C 0.24081 0.15903 0.23907 0.16111 0.23699 0.16181 C 0.2224 0.1669 0.20765 0.17083 0.19272 0.17523 C 0.16615 0.18287 0.18733 0.17593 0.17275 0.18079 C 0.1507 0.175 0.14115 0.17454 0.12136 0.16181 C 0.10661 0.15231 0.0856 0.1294 0.07414 0.11806 C 0.07084 0.11481 0.0672 0.11204 0.06424 0.10856 C 0.04654 0.0875 0.04272 0.08426 0.02414 0.05324 C 0.02154 0.04861 0.01789 0.04329 0.01563 0.03796 C 0.01459 0.03565 0.01372 0.03287 0.01286 0.03032 C 0.01963 -0.02407 0.01355 0.01273 0.01997 -0.01528 C 0.02049 -0.01782 0.02067 -0.0206 0.02136 -0.02292 C 0.02188 -0.02477 0.02813 -0.03588 0.02848 -0.03634 C 0.0297 -0.0375 0.03143 -0.03727 0.03282 -0.03819 C 0.04098 -0.04306 0.04949 -0.04699 0.05713 -0.05347 C 0.06095 -0.05648 0.06442 -0.06019 0.06858 -0.06296 C 0.07032 -0.06412 0.0724 -0.06528 0.07414 -0.06667 C 0.07709 -0.06898 0.08282 -0.07431 0.08282 -0.07431 C 0.08456 -0.08357 0.08647 -0.08519 0.07709 -0.07824 C 0.06407 -0.06829 0.0514 -0.05787 0.03855 -0.04769 C 0.01355 -0.02801 -0.02725 0.00486 -0.04444 0.02268 C -0.10971 0.0912 -0.13159 0.10671 -0.18576 0.19421 C -0.19878 0.21505 -0.22256 0.23611 -0.21857 0.26273 C -0.21579 0.28241 -0.1927 0.24306 -0.18003 0.23241 C -0.04496 0.11736 0.09411 0.01042 0.22414 -0.11435 C 0.31164 -0.19792 0.35869 -0.23611 0.42987 -0.32014 C 0.65591 -0.58542 0.41511 -0.30046 0.5356 -0.46088 C 0.54289 -0.47037 0.52414 -0.43819 0.51702 -0.4287 C 0.48369 -0.38357 0.45227 -0.33588 0.41702 -0.29329 C 0.23247 -0.07107 0.28195 -0.14699 0.0856 0.0419 C 0.05313 0.07315 0.0224 0.10741 -0.00867 0.14097 C -0.01475 0.14745 -0.03037 0.17014 -0.02586 0.16181 C 0.06303 0.00139 0.04532 0.06875 0.17848 -0.13333 C 0.19567 -0.15949 0.24549 -0.23912 0.22987 -0.21157 C 0.179 -0.12107 0.21685 -0.1838 0.1014 -0.03819 L 0.05001 0.02662 C 0.04289 0.03565 0.03386 0.04236 0.02848 0.05324 L 0.0257 0.05903 L 0.0257 0.05903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00000"/>
            </a:gs>
            <a:gs pos="50000">
              <a:srgbClr val="7030A0"/>
            </a:gs>
            <a:gs pos="100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臺灣</a:t>
            </a:r>
            <a:r>
              <a:rPr lang="zh-TW" altLang="en-US" dirty="0" smtClean="0"/>
              <a:t>雲豹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newweb.zoo.gov.tw/Pager/Show/ZooData_Index_Show.aspx?Animal_ID=11</a:t>
            </a:r>
            <a:endParaRPr lang="en-US" altLang="zh-TW" dirty="0" smtClean="0"/>
          </a:p>
          <a:p>
            <a:r>
              <a:rPr lang="zh-TW" altLang="en-US" dirty="0"/>
              <a:t>山</a:t>
            </a:r>
            <a:r>
              <a:rPr lang="zh-TW" altLang="en-US" dirty="0" smtClean="0"/>
              <a:t>獅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http://newweb.zoo.gov.tw/Pager/Show/ZooData_Index_Show.aspx?Animal_ID=159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2297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148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文鼎甜妞體P</vt:lpstr>
      <vt:lpstr>新細明體</vt:lpstr>
      <vt:lpstr>Arial</vt:lpstr>
      <vt:lpstr>Calibri</vt:lpstr>
      <vt:lpstr>Office 佈景主題</vt:lpstr>
      <vt:lpstr>台灣、溫帶特有種介紹</vt:lpstr>
      <vt:lpstr>臺灣雲豹</vt:lpstr>
      <vt:lpstr>山獅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台灣特有種介紹</dc:title>
  <dc:creator>Windows 使用者</dc:creator>
  <cp:lastModifiedBy>Windows 使用者</cp:lastModifiedBy>
  <cp:revision>8</cp:revision>
  <dcterms:created xsi:type="dcterms:W3CDTF">2019-12-31T01:02:49Z</dcterms:created>
  <dcterms:modified xsi:type="dcterms:W3CDTF">2020-01-14T01:13:56Z</dcterms:modified>
</cp:coreProperties>
</file>