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solidFill>
            <a:srgbClr val="33CCCC"/>
          </a:solidFill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745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57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3319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5207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687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950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246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42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3707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711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16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3653A-4C34-4EAB-A404-C330DC944BC9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9B8B0-D45B-4804-9B51-8796441C8D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977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CCCC"/>
            </a:gs>
            <a:gs pos="74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世界動物介紹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/>
              <a:t>製作人</a:t>
            </a:r>
            <a:r>
              <a:rPr lang="en-US" altLang="zh-TW" sz="6000" dirty="0"/>
              <a:t>:</a:t>
            </a:r>
            <a:r>
              <a:rPr lang="zh-TW" altLang="en-US" sz="6000" dirty="0"/>
              <a:t>金金金</a:t>
            </a:r>
          </a:p>
        </p:txBody>
      </p:sp>
    </p:spTree>
    <p:extLst>
      <p:ext uri="{BB962C8B-B14F-4D97-AF65-F5344CB8AC3E}">
        <p14:creationId xmlns:p14="http://schemas.microsoft.com/office/powerpoint/2010/main" val="2146141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CCCC"/>
            </a:gs>
            <a:gs pos="74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亞洲黑熊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最大的特徵是胸前有一個白色</a:t>
            </a:r>
            <a:r>
              <a:rPr lang="en-US" altLang="zh-TW" dirty="0" smtClean="0"/>
              <a:t>V</a:t>
            </a:r>
            <a:r>
              <a:rPr lang="zh-TW" altLang="en-US" dirty="0" smtClean="0"/>
              <a:t>字形斑紋</a:t>
            </a:r>
            <a:endParaRPr lang="en-US" altLang="zh-TW" dirty="0" smtClean="0"/>
          </a:p>
          <a:p>
            <a:r>
              <a:rPr lang="zh-TW" altLang="en-US" dirty="0" smtClean="0"/>
              <a:t>亞洲黑熊通常生活在潮濕的闊葉林或山中的灌叢地，夏季活動範圍可達海拔</a:t>
            </a:r>
            <a:r>
              <a:rPr lang="en-US" altLang="zh-TW" dirty="0" smtClean="0"/>
              <a:t>3600</a:t>
            </a:r>
            <a:r>
              <a:rPr lang="zh-TW" altLang="en-US" dirty="0" smtClean="0"/>
              <a:t>公尺高山，冬季則到海拔較低處活動。</a:t>
            </a:r>
            <a:endParaRPr lang="en-US" altLang="zh-TW" dirty="0" smtClean="0"/>
          </a:p>
          <a:p>
            <a:r>
              <a:rPr lang="zh-TW" altLang="en-US" dirty="0" smtClean="0"/>
              <a:t>亞洲黑熊通常晚上活動，白天在樹洞或岩穴中休息。</a:t>
            </a:r>
          </a:p>
          <a:p>
            <a:r>
              <a:rPr lang="zh-TW" altLang="en-US" dirty="0" smtClean="0"/>
              <a:t>黑熊善於爬樹，所以在野外遇到黑熊，絕對不可以躲到樹上，應當朝反方向逃跑。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68784" y="2541707"/>
            <a:ext cx="3546566" cy="235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572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亞洲黑熊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01746"/>
          </a:xfrm>
          <a:gradFill>
            <a:gsLst>
              <a:gs pos="0">
                <a:srgbClr val="33CCCC"/>
              </a:gs>
              <a:gs pos="74000">
                <a:srgbClr val="FF00FF"/>
              </a:gs>
            </a:gsLst>
            <a:lin ang="5400000" scaled="1"/>
          </a:gradFill>
        </p:spPr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http://newweb.zoo.gov.tw/Pager/Show/Show_Main.aspx?Menu_URL_ID=090824181230554572&amp;Show_TYpe_ID=200909191127507055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3409041"/>
            <a:ext cx="2185606" cy="882473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628650" y="4103284"/>
            <a:ext cx="4572000" cy="243143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4400" dirty="0"/>
              <a:t>http://</a:t>
            </a:r>
            <a:r>
              <a:rPr lang="en-US" altLang="zh-TW" sz="3600" dirty="0"/>
              <a:t>newweb.zoo.gov.tw/Pager/Show/ZooData_Index_Show.aspx?Animal_ID=107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5519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CCCC"/>
            </a:gs>
            <a:gs pos="74000">
              <a:srgbClr val="FF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	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體色呈黃或土黃色，身上有一系列狹窄的黑色條紋，腹部呈白色，頭部條紋則較密，耳背為黑色，有</a:t>
            </a:r>
            <a:r>
              <a:rPr lang="zh-TW" altLang="en-US" dirty="0"/>
              <a:t>白斑。一般貓科動物大都避水，但老虎例外，牠不怕水，且善於游泳，為了躲避酷熱的天候，會跳入水中保持清涼。</a:t>
            </a:r>
          </a:p>
          <a:p>
            <a:r>
              <a:rPr lang="zh-TW" altLang="en-US" dirty="0"/>
              <a:t>老虎具有靈敏的聽覺、尖銳的牙齒和可伸縮的利爪，加上身上的條紋有隱蔽的效果，使牠成為森林裡頂尖的獵捕高手。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29313" y="2893814"/>
            <a:ext cx="1285875" cy="1928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19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206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世界動物介紹</vt:lpstr>
      <vt:lpstr>亞洲黑熊</vt:lpstr>
      <vt:lpstr>亞洲黑熊</vt:lpstr>
      <vt:lpstr> 孟加拉虎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世界動物介紹</dc:title>
  <dc:creator>Windows 使用者</dc:creator>
  <cp:lastModifiedBy>Windows 使用者</cp:lastModifiedBy>
  <cp:revision>5</cp:revision>
  <dcterms:created xsi:type="dcterms:W3CDTF">2019-12-31T01:33:08Z</dcterms:created>
  <dcterms:modified xsi:type="dcterms:W3CDTF">2020-01-14T01:29:43Z</dcterms:modified>
</cp:coreProperties>
</file>