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45B6EBB-3E41-44F2-B5A5-7EDA7B054A70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89AE1E3-E5D3-4D08-BB23-FAD4E1C195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50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EBB-3E41-44F2-B5A5-7EDA7B054A70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E3-E5D3-4D08-BB23-FAD4E1C195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99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EBB-3E41-44F2-B5A5-7EDA7B054A70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E3-E5D3-4D08-BB23-FAD4E1C195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423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EBB-3E41-44F2-B5A5-7EDA7B054A70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E3-E5D3-4D08-BB23-FAD4E1C195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573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EBB-3E41-44F2-B5A5-7EDA7B054A70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E3-E5D3-4D08-BB23-FAD4E1C195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588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EBB-3E41-44F2-B5A5-7EDA7B054A70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E3-E5D3-4D08-BB23-FAD4E1C195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001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EBB-3E41-44F2-B5A5-7EDA7B054A70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E3-E5D3-4D08-BB23-FAD4E1C195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115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EBB-3E41-44F2-B5A5-7EDA7B054A70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E3-E5D3-4D08-BB23-FAD4E1C195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223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EBB-3E41-44F2-B5A5-7EDA7B054A70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E3-E5D3-4D08-BB23-FAD4E1C195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10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EBB-3E41-44F2-B5A5-7EDA7B054A70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E3-E5D3-4D08-BB23-FAD4E1C195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96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EBB-3E41-44F2-B5A5-7EDA7B054A70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E3-E5D3-4D08-BB23-FAD4E1C195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58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EBB-3E41-44F2-B5A5-7EDA7B054A70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E3-E5D3-4D08-BB23-FAD4E1C195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12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EBB-3E41-44F2-B5A5-7EDA7B054A70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E3-E5D3-4D08-BB23-FAD4E1C195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54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EBB-3E41-44F2-B5A5-7EDA7B054A70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E3-E5D3-4D08-BB23-FAD4E1C195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75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EBB-3E41-44F2-B5A5-7EDA7B054A70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E3-E5D3-4D08-BB23-FAD4E1C195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4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EBB-3E41-44F2-B5A5-7EDA7B054A70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E3-E5D3-4D08-BB23-FAD4E1C195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31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EBB-3E41-44F2-B5A5-7EDA7B054A70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1E3-E5D3-4D08-BB23-FAD4E1C195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15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5B6EBB-3E41-44F2-B5A5-7EDA7B054A70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9AE1E3-E5D3-4D08-BB23-FAD4E1C195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03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rgbClr val="FF0066"/>
          </a:solidFill>
          <a:effectLst/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rgbClr val="FF0066"/>
          </a:solidFill>
          <a:effectLst/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rgbClr val="FF0066"/>
          </a:solidFill>
          <a:effectLst/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rgbClr val="FF0066"/>
          </a:solidFill>
          <a:effectLst/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rgbClr val="FF0066"/>
          </a:solidFill>
          <a:effectLst/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rgbClr val="FF0066"/>
          </a:solidFill>
          <a:effectLst/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wweb.zoo.gov.tw/Pager/Show/ZooData_Index_Show.aspx?Animal_ID=60" TargetMode="External"/><Relationship Id="rId2" Type="http://schemas.openxmlformats.org/officeDocument/2006/relationships/hyperlink" Target="http://newweb.zoo.gov.tw/Pager/Show/ZooData_Index_Main.aspx?Zone_ID=1&amp;Menu_URL_ID=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21934" y="1965228"/>
            <a:ext cx="5308866" cy="1515533"/>
          </a:xfrm>
        </p:spPr>
        <p:txBody>
          <a:bodyPr/>
          <a:lstStyle/>
          <a:p>
            <a:r>
              <a:rPr lang="zh-TW" altLang="en-US" dirty="0" smtClean="0"/>
              <a:t>所有動物介紹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製作人</a:t>
            </a:r>
            <a:r>
              <a:rPr lang="en-US" altLang="zh-TW" dirty="0" smtClean="0"/>
              <a:t>:</a:t>
            </a:r>
            <a:r>
              <a:rPr lang="zh-TW" altLang="en-US" dirty="0" smtClean="0"/>
              <a:t>大</a:t>
            </a:r>
            <a:r>
              <a:rPr lang="zh-TW" altLang="en-US" dirty="0" smtClean="0"/>
              <a:t>帥哥梓菘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364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台灣雲豹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頸側及體側有大型塊雲狀</a:t>
            </a:r>
            <a:r>
              <a:rPr lang="zh-TW" altLang="en-US" dirty="0" smtClean="0"/>
              <a:t>黑斑</a:t>
            </a:r>
            <a:endParaRPr lang="en-US" altLang="zh-TW" dirty="0" smtClean="0"/>
          </a:p>
          <a:p>
            <a:r>
              <a:rPr lang="zh-TW" altLang="en-US" dirty="0"/>
              <a:t>以鳥類、靈長類、小型哺乳動物為主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夜行性，喜歡單獨活動，善於攀樹，短肢與長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2772" y="1825625"/>
            <a:ext cx="3953982" cy="264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39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金剛猩猩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臉部沒有毛鬚，毛色為灰色到墨黑色，雄性背上為銀白色；口鼻部較短，眼睛及耳朵小，鼻孔</a:t>
            </a:r>
            <a:r>
              <a:rPr lang="zh-TW" altLang="en-US" dirty="0" smtClean="0"/>
              <a:t>大</a:t>
            </a:r>
            <a:endParaRPr lang="en-US" altLang="zh-TW" dirty="0" smtClean="0"/>
          </a:p>
          <a:p>
            <a:r>
              <a:rPr lang="zh-TW" altLang="en-US" dirty="0" smtClean="0"/>
              <a:t>瀕臨</a:t>
            </a:r>
            <a:r>
              <a:rPr lang="zh-TW" altLang="en-US" dirty="0"/>
              <a:t>絕種保育類野生動物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18150" y="3353594"/>
            <a:ext cx="15906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71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台灣</a:t>
            </a:r>
            <a:r>
              <a:rPr lang="zh-TW" altLang="en-US" dirty="0" smtClean="0"/>
              <a:t>雲豹</a:t>
            </a:r>
            <a:endParaRPr lang="en-US" altLang="zh-TW" dirty="0" smtClean="0"/>
          </a:p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newweb.zoo.gov.tw/Pager/Show/ZooData_Index_Main.aspx?Zone_ID=1&amp;Menu_URL_ID=</a:t>
            </a:r>
            <a:endParaRPr lang="en-US" altLang="zh-TW" dirty="0" smtClean="0"/>
          </a:p>
          <a:p>
            <a:r>
              <a:rPr lang="zh-TW" altLang="en-US" dirty="0"/>
              <a:t>金剛</a:t>
            </a:r>
            <a:r>
              <a:rPr lang="zh-TW" altLang="en-US" dirty="0" smtClean="0"/>
              <a:t>猩猩</a:t>
            </a:r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http://newweb.zoo.gov.tw/Pager/Show/ZooData_Index_Show.aspx?Animal_ID=60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069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101</Words>
  <Application>Microsoft Office PowerPoint</Application>
  <PresentationFormat>如螢幕大小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文鼎甜妞體P</vt:lpstr>
      <vt:lpstr>新細明體</vt:lpstr>
      <vt:lpstr>Arial</vt:lpstr>
      <vt:lpstr>Garamond</vt:lpstr>
      <vt:lpstr>有機</vt:lpstr>
      <vt:lpstr>所有動物介紹</vt:lpstr>
      <vt:lpstr>台灣雲豹</vt:lpstr>
      <vt:lpstr>金剛猩猩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所有動物介紹</dc:title>
  <dc:creator>Windows 使用者</dc:creator>
  <cp:lastModifiedBy>Windows 使用者</cp:lastModifiedBy>
  <cp:revision>7</cp:revision>
  <dcterms:created xsi:type="dcterms:W3CDTF">2019-12-31T01:03:22Z</dcterms:created>
  <dcterms:modified xsi:type="dcterms:W3CDTF">2020-01-14T01:14:28Z</dcterms:modified>
</cp:coreProperties>
</file>