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4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78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04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89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64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65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21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43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2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815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3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8BFB-3D13-424B-B1CF-85D1D89A4A9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793C9-3CCB-4985-80BD-27E7A472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2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粗標準楷體" panose="020B0602010101010101" pitchFamily="34" charset="-120"/>
          <a:ea typeface="文鼎粗標準楷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50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動物介紹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報告人</a:t>
            </a:r>
            <a:r>
              <a:rPr lang="zh-TW" altLang="en-US" dirty="0">
                <a:solidFill>
                  <a:srgbClr val="00B050"/>
                </a:solidFill>
              </a:rPr>
              <a:t>：</a:t>
            </a:r>
            <a:r>
              <a:rPr lang="zh-TW" altLang="en-US" dirty="0" smtClean="0">
                <a:solidFill>
                  <a:srgbClr val="00B050"/>
                </a:solidFill>
              </a:rPr>
              <a:t>小銘</a:t>
            </a:r>
            <a:endParaRPr lang="zh-TW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6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形態</a:t>
            </a:r>
            <a:r>
              <a:rPr lang="zh-TW" altLang="en-US" dirty="0"/>
              <a:t>：</a:t>
            </a:r>
            <a:r>
              <a:rPr lang="zh-TW" altLang="en-US" dirty="0" smtClean="0"/>
              <a:t>體</a:t>
            </a:r>
            <a:r>
              <a:rPr lang="zh-TW" altLang="en-US" dirty="0"/>
              <a:t>色為黃灰褐色，頭頸部顏色較</a:t>
            </a:r>
            <a:r>
              <a:rPr lang="zh-TW" altLang="en-US" dirty="0" smtClean="0"/>
              <a:t>黑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zh-TW" altLang="en-US" dirty="0" smtClean="0"/>
              <a:t>分佈</a:t>
            </a:r>
            <a:r>
              <a:rPr lang="zh-TW" altLang="en-US" dirty="0"/>
              <a:t>：</a:t>
            </a:r>
            <a:r>
              <a:rPr lang="zh-TW" altLang="en-US" dirty="0" smtClean="0"/>
              <a:t>亞洲</a:t>
            </a:r>
            <a:r>
              <a:rPr lang="zh-TW" altLang="en-US" dirty="0"/>
              <a:t>南部及東南部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食性：	雜食性，喜歡吃多汁的</a:t>
            </a:r>
            <a:r>
              <a:rPr lang="zh-TW" altLang="en-US" dirty="0" smtClean="0"/>
              <a:t>果實。</a:t>
            </a:r>
            <a:endParaRPr lang="en-US" altLang="zh-TW" sz="4400" dirty="0" smtClean="0"/>
          </a:p>
          <a:p>
            <a:r>
              <a:rPr lang="zh-TW" altLang="en-US" dirty="0"/>
              <a:t>解說：稱作「白鼻心」。肛門附近具有肛門腺，遇敵時會放出惡臭驅敵。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604203">
            <a:off x="4898571" y="2865727"/>
            <a:ext cx="3412944" cy="2279847"/>
          </a:xfrm>
          <a:prstGeom prst="ellipse">
            <a:avLst/>
          </a:prstGeom>
          <a:ln w="63500" cap="rnd">
            <a:solidFill>
              <a:srgbClr val="00B0F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白鼻心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677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形態：毛色為褐色至紅棕色，背部和體側</a:t>
            </a:r>
            <a:r>
              <a:rPr lang="zh-TW" altLang="en-US" dirty="0" smtClean="0"/>
              <a:t>佈滿</a:t>
            </a:r>
            <a:r>
              <a:rPr lang="en-US" altLang="zh-TW" dirty="0"/>
              <a:t>7-8</a:t>
            </a:r>
            <a:r>
              <a:rPr lang="zh-TW" altLang="en-US" dirty="0"/>
              <a:t>排白色的</a:t>
            </a:r>
            <a:r>
              <a:rPr lang="zh-TW" altLang="en-US" dirty="0" smtClean="0"/>
              <a:t>斑點。</a:t>
            </a:r>
            <a:endParaRPr lang="en-US" altLang="zh-TW" dirty="0" smtClean="0"/>
          </a:p>
          <a:p>
            <a:r>
              <a:rPr lang="zh-TW" altLang="en-US" dirty="0"/>
              <a:t>分佈：	西伯利亞東南方、韓國、</a:t>
            </a:r>
            <a:r>
              <a:rPr lang="zh-TW" altLang="en-US" dirty="0" smtClean="0"/>
              <a:t>日本。</a:t>
            </a:r>
            <a:endParaRPr lang="en-US" altLang="zh-TW" dirty="0" smtClean="0"/>
          </a:p>
          <a:p>
            <a:r>
              <a:rPr lang="zh-TW" altLang="en-US" dirty="0"/>
              <a:t>食性：	草食。本園餵食粒狀飼料、苜蓿草粒、青牧草、地瓜葉、維生素</a:t>
            </a:r>
            <a:r>
              <a:rPr lang="en-US" altLang="zh-TW" dirty="0"/>
              <a:t>E</a:t>
            </a:r>
            <a:r>
              <a:rPr lang="zh-TW" altLang="en-US" dirty="0"/>
              <a:t>、益肥王、乾草、礦鹽。</a:t>
            </a:r>
          </a:p>
        </p:txBody>
      </p:sp>
      <p:pic>
        <p:nvPicPr>
          <p:cNvPr id="1026" name="Picture 2" descr="梅花鹿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870" y="1772820"/>
            <a:ext cx="3670119" cy="4404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18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136468" y="500062"/>
            <a:ext cx="5016138" cy="13255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    </a:t>
            </a:r>
            <a:r>
              <a:rPr lang="zh-TW" altLang="en-US" sz="8000" dirty="0"/>
              <a:t>白</a:t>
            </a:r>
            <a:r>
              <a:rPr lang="zh-TW" altLang="en-US" sz="8000" dirty="0" smtClean="0"/>
              <a:t>鼻心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newweb.zoo.gov.tw/Pager/Show/ZooData_Index_Show.aspx?Animal_ID=9</a:t>
            </a:r>
            <a:r>
              <a:rPr lang="zh-TW" altLang="en-US" dirty="0" smtClean="0"/>
              <a:t>  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sz="7200" dirty="0" smtClean="0"/>
              <a:t>梅花鹿</a:t>
            </a:r>
            <a:endParaRPr lang="en-US" altLang="zh-TW" sz="7200" dirty="0" smtClean="0"/>
          </a:p>
          <a:p>
            <a:endParaRPr lang="en-US" altLang="zh-TW" dirty="0"/>
          </a:p>
          <a:p>
            <a:r>
              <a:rPr lang="en-US" altLang="zh-TW" dirty="0" smtClean="0"/>
              <a:t>http</a:t>
            </a:r>
            <a:r>
              <a:rPr lang="en-US" altLang="zh-TW" dirty="0"/>
              <a:t>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7243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68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文鼎粗標準楷體</vt:lpstr>
      <vt:lpstr>文鼎新潮ＰＯＰ體P</vt:lpstr>
      <vt:lpstr>新細明體</vt:lpstr>
      <vt:lpstr>Arial</vt:lpstr>
      <vt:lpstr>Calibri</vt:lpstr>
      <vt:lpstr>Office 佈景主題</vt:lpstr>
      <vt:lpstr>動物介紹</vt:lpstr>
      <vt:lpstr>白鼻心</vt:lpstr>
      <vt:lpstr>梅花鹿</vt:lpstr>
      <vt:lpstr>     白鼻心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2019-12-31T01:04:17Z</dcterms:created>
  <dcterms:modified xsi:type="dcterms:W3CDTF">2020-01-07T01:30:03Z</dcterms:modified>
</cp:coreProperties>
</file>