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3C1C-C516-474C-8447-D5556C55B891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7D070-4713-4C52-BDDD-27B929C5B5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1207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3C1C-C516-474C-8447-D5556C55B891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7D070-4713-4C52-BDDD-27B929C5B5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4088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3C1C-C516-474C-8447-D5556C55B891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7D070-4713-4C52-BDDD-27B929C5B5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9023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3C1C-C516-474C-8447-D5556C55B891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7D070-4713-4C52-BDDD-27B929C5B5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2083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3C1C-C516-474C-8447-D5556C55B891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7D070-4713-4C52-BDDD-27B929C5B5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3356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>
              <a:defRPr>
                <a:ln>
                  <a:solidFill>
                    <a:srgbClr val="FFC000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文鼎新粗黑" panose="020B0609010101010101" pitchFamily="49" charset="-120"/>
                <a:ea typeface="文鼎新粗黑" panose="020B0609010101010101" pitchFamily="49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2pPr>
              <a:defRPr>
                <a:ln>
                  <a:solidFill>
                    <a:srgbClr val="00B05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defRPr>
            </a:lvl2pPr>
            <a:lvl3pPr>
              <a:defRPr>
                <a:ln w="28575">
                  <a:solidFill>
                    <a:srgbClr val="FFC000"/>
                  </a:solidFill>
                </a:ln>
                <a:effectLst>
                  <a:glow rad="101600">
                    <a:srgbClr val="7030A0">
                      <a:alpha val="60000"/>
                    </a:srgbClr>
                  </a:glow>
                </a:effectLst>
              </a:defRPr>
            </a:lvl3pPr>
            <a:lvl4pPr>
              <a:defRPr>
                <a:ln>
                  <a:solidFill>
                    <a:srgbClr val="002060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defRPr>
            </a:lvl4pPr>
          </a:lstStyle>
          <a:p>
            <a:pPr lvl="1"/>
            <a:r>
              <a:rPr lang="zh-TW" altLang="en-US" dirty="0" smtClean="0"/>
              <a:t>編輯母片文字樣式</a:t>
            </a:r>
          </a:p>
          <a:p>
            <a:pPr lvl="2"/>
            <a:r>
              <a:rPr lang="zh-TW" altLang="en-US" dirty="0" smtClean="0"/>
              <a:t>第二層</a:t>
            </a:r>
          </a:p>
          <a:p>
            <a:pPr lvl="3"/>
            <a:r>
              <a:rPr lang="zh-TW" altLang="en-US" dirty="0" smtClean="0"/>
              <a:t>第三層</a:t>
            </a:r>
          </a:p>
          <a:p>
            <a:pPr lvl="4"/>
            <a:r>
              <a:rPr lang="zh-TW" altLang="en-US" dirty="0" smtClean="0"/>
              <a:t>第四層</a:t>
            </a:r>
          </a:p>
          <a:p>
            <a:pPr lvl="5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3C1C-C516-474C-8447-D5556C55B891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7D070-4713-4C52-BDDD-27B929C5B5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6353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3C1C-C516-474C-8447-D5556C55B891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7D070-4713-4C52-BDDD-27B929C5B5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1704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3C1C-C516-474C-8447-D5556C55B891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7D070-4713-4C52-BDDD-27B929C5B5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5212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3C1C-C516-474C-8447-D5556C55B891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7D070-4713-4C52-BDDD-27B929C5B5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4306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3C1C-C516-474C-8447-D5556C55B891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7D070-4713-4C52-BDDD-27B929C5B5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1926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3C1C-C516-474C-8447-D5556C55B891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7D070-4713-4C52-BDDD-27B929C5B5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3610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03C1C-C516-474C-8447-D5556C55B891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7D070-4713-4C52-BDDD-27B929C5B5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4973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newweb.zoo.gov.tw/Pager/Show/Show_Main.aspx?Menu_URL_ID=090824181230554572&amp;Show_TYpe_ID=200909191127507055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ewweb.zoo.gov.tw/Pager/Show/ZooData_Index_Show.aspx?Animal_ID=5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prstTxWarp prst="textTriangle">
              <a:avLst/>
            </a:prstTxWarp>
            <a:normAutofit/>
          </a:bodyPr>
          <a:lstStyle/>
          <a:p>
            <a:r>
              <a:rPr lang="zh-TW" altLang="en-US" sz="6600" dirty="0" smtClean="0">
                <a:solidFill>
                  <a:srgbClr val="00B050"/>
                </a:solidFill>
                <a:latin typeface="文鼎粗圓" panose="020B0609010101010101" pitchFamily="49" charset="-120"/>
                <a:ea typeface="文鼎粗圓" panose="020B0609010101010101" pitchFamily="49" charset="-120"/>
              </a:rPr>
              <a:t>非洲動物介紹</a:t>
            </a:r>
            <a:endParaRPr lang="zh-TW" altLang="en-US" sz="6600" dirty="0">
              <a:solidFill>
                <a:srgbClr val="00B050"/>
              </a:solidFill>
              <a:latin typeface="文鼎粗圓" panose="020B0609010101010101" pitchFamily="49" charset="-120"/>
              <a:ea typeface="文鼎粗圓" panose="020B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zh-TW" altLang="en-US" sz="6000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文鼎中特黑" panose="020B0609010101010101" pitchFamily="49" charset="-120"/>
                <a:ea typeface="文鼎中特黑" panose="020B0609010101010101" pitchFamily="49" charset="-120"/>
              </a:rPr>
              <a:t>報告人</a:t>
            </a:r>
            <a:r>
              <a:rPr lang="en-US" altLang="zh-TW" sz="6000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文鼎中特黑" panose="020B0609010101010101" pitchFamily="49" charset="-120"/>
                <a:ea typeface="文鼎中特黑" panose="020B0609010101010101" pitchFamily="49" charset="-120"/>
              </a:rPr>
              <a:t>:</a:t>
            </a:r>
            <a:r>
              <a:rPr lang="zh-TW" altLang="en-US" sz="6000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文鼎中特黑" panose="020B0609010101010101" pitchFamily="49" charset="-120"/>
                <a:ea typeface="文鼎中特黑" panose="020B0609010101010101" pitchFamily="49" charset="-120"/>
              </a:rPr>
              <a:t>小勳</a:t>
            </a:r>
            <a:r>
              <a:rPr lang="zh-TW" altLang="en-US" sz="6000" dirty="0" smtClean="0"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文鼎中特黑" panose="020B0609010101010101" pitchFamily="49" charset="-120"/>
                <a:ea typeface="文鼎中特黑" panose="020B0609010101010101" pitchFamily="49" charset="-120"/>
              </a:rPr>
              <a:t>  </a:t>
            </a:r>
            <a:endParaRPr lang="zh-TW" altLang="en-US" sz="6000" dirty="0">
              <a:solidFill>
                <a:schemeClr val="accent1">
                  <a:lumMod val="7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文鼎中特黑" panose="020B0609010101010101" pitchFamily="49" charset="-120"/>
              <a:ea typeface="文鼎中特黑" panose="020B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94915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非洲象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r>
              <a:rPr lang="zh-TW" altLang="en-US" dirty="0">
                <a:ln>
                  <a:solidFill>
                    <a:srgbClr val="FFC000"/>
                  </a:solidFill>
                </a:ln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象牙是長得特別長的上門齒，最長可達</a:t>
            </a:r>
            <a:r>
              <a:rPr lang="en-US" altLang="zh-TW" dirty="0">
                <a:ln>
                  <a:solidFill>
                    <a:srgbClr val="FFC000"/>
                  </a:solidFill>
                </a:ln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3.5</a:t>
            </a:r>
            <a:r>
              <a:rPr lang="zh-TW" altLang="en-US" dirty="0">
                <a:ln>
                  <a:solidFill>
                    <a:srgbClr val="FFC000"/>
                  </a:solidFill>
                </a:ln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公尺，重</a:t>
            </a:r>
            <a:r>
              <a:rPr lang="en-US" altLang="zh-TW" dirty="0">
                <a:ln>
                  <a:solidFill>
                    <a:srgbClr val="FFC000"/>
                  </a:solidFill>
                </a:ln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107</a:t>
            </a:r>
            <a:r>
              <a:rPr lang="zh-TW" altLang="en-US" dirty="0" smtClean="0">
                <a:ln>
                  <a:solidFill>
                    <a:srgbClr val="FFC000"/>
                  </a:solidFill>
                </a:ln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公斤</a:t>
            </a:r>
            <a:endParaRPr lang="en-US" altLang="zh-TW" dirty="0" smtClean="0">
              <a:ln>
                <a:solidFill>
                  <a:srgbClr val="FFC000"/>
                </a:solidFill>
              </a:ln>
              <a:effectLst>
                <a:glow rad="101600">
                  <a:srgbClr val="002060">
                    <a:alpha val="60000"/>
                  </a:srgbClr>
                </a:glow>
              </a:effectLst>
            </a:endParaRPr>
          </a:p>
          <a:p>
            <a:r>
              <a:rPr lang="zh-TW" altLang="en-US" dirty="0">
                <a:ln>
                  <a:solidFill>
                    <a:srgbClr val="7030A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象鼻的功用很多，可以用來撿拾食物、呼吸、喝水，或是把水噴到身上散熱</a:t>
            </a:r>
            <a:r>
              <a:rPr lang="zh-TW" altLang="en-US" dirty="0" smtClean="0">
                <a:ln>
                  <a:solidFill>
                    <a:srgbClr val="7030A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。</a:t>
            </a:r>
            <a:endParaRPr lang="en-US" altLang="zh-TW" dirty="0" smtClean="0">
              <a:ln>
                <a:solidFill>
                  <a:srgbClr val="7030A0"/>
                </a:solidFill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zh-TW" altLang="en-US" dirty="0">
                <a:ln>
                  <a:solidFill>
                    <a:srgbClr val="00B050"/>
                  </a:solidFill>
                </a:ln>
                <a:effectLst>
                  <a:glow rad="101600">
                    <a:srgbClr val="FFC000">
                      <a:alpha val="60000"/>
                    </a:srgbClr>
                  </a:glow>
                </a:effectLst>
              </a:rPr>
              <a:t>非洲象的適應力很強，可以在各種環境下生存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9531" y="2717074"/>
            <a:ext cx="3795819" cy="28468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slope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82601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	白頸狐猴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>
                <a:ln>
                  <a:solidFill>
                    <a:srgbClr val="FFC000"/>
                  </a:solidFill>
                </a:ln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白頸狐猴是狐猴科動物中體型最大的一種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>
                <a:ln>
                  <a:solidFill>
                    <a:srgbClr val="7030A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白頸狐猴的活動時間是早晨及黃昏，尤其下午</a:t>
            </a:r>
            <a:r>
              <a:rPr lang="en-US" altLang="zh-TW" dirty="0">
                <a:ln>
                  <a:solidFill>
                    <a:srgbClr val="7030A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5-7</a:t>
            </a:r>
            <a:r>
              <a:rPr lang="zh-TW" altLang="en-US" dirty="0">
                <a:ln>
                  <a:solidFill>
                    <a:srgbClr val="7030A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時是牠們最活躍的時間</a:t>
            </a:r>
            <a:endParaRPr lang="en-US" altLang="zh-TW" dirty="0">
              <a:ln>
                <a:solidFill>
                  <a:srgbClr val="7030A0"/>
                </a:solidFill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zh-TW" altLang="en-US" dirty="0">
                <a:ln>
                  <a:solidFill>
                    <a:srgbClr val="00B050"/>
                  </a:solidFill>
                </a:ln>
                <a:effectLst>
                  <a:glow rad="101600">
                    <a:srgbClr val="FFC000">
                      <a:alpha val="60000"/>
                    </a:srgbClr>
                  </a:glow>
                </a:effectLst>
              </a:rPr>
              <a:t>頸狐猴是群居的動物，每一群包含一對夫婦及牠們的子女。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64332" y="2012066"/>
            <a:ext cx="2652304" cy="3978456"/>
          </a:xfrm>
          <a:prstGeom prst="flowChartMagneticTape">
            <a:avLst/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relaxedInset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99416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zh-TW" altLang="en-US" sz="6000" dirty="0">
                <a:solidFill>
                  <a:srgbClr val="FFC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非洲象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hlinkClick r:id="rId3"/>
              </a:rPr>
              <a:t>http://</a:t>
            </a:r>
            <a:r>
              <a:rPr lang="en-US" altLang="zh-TW" dirty="0" smtClean="0">
                <a:hlinkClick r:id="rId3"/>
              </a:rPr>
              <a:t>newweb.zoo.gov.tw/Pager/Show/Show_Main.aspx?Menu_URL_ID=090824181230554572&amp;Show_TYpe_ID=200909191127507055</a:t>
            </a:r>
            <a:endParaRPr lang="en-US" altLang="zh-TW" dirty="0" smtClean="0"/>
          </a:p>
          <a:p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en-US" altLang="zh-TW" dirty="0">
                <a:hlinkClick r:id="rId4"/>
              </a:rPr>
              <a:t>http://newweb.zoo.gov.tw/Pager/Show/ZooData_Index_Show.aspx?Animal_ID=54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628650" y="3231853"/>
            <a:ext cx="7886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5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白</a:t>
            </a:r>
            <a:r>
              <a:rPr lang="zh-TW" altLang="en-US" sz="5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頸狐猴</a:t>
            </a:r>
            <a:endParaRPr lang="zh-TW" altLang="en-US" sz="54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959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綠黃色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</TotalTime>
  <Words>134</Words>
  <Application>Microsoft Office PowerPoint</Application>
  <PresentationFormat>如螢幕大小 (4:3)</PresentationFormat>
  <Paragraphs>16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2" baseType="lpstr">
      <vt:lpstr>文鼎中特黑</vt:lpstr>
      <vt:lpstr>文鼎粗圓</vt:lpstr>
      <vt:lpstr>文鼎新粗黑</vt:lpstr>
      <vt:lpstr>新細明體</vt:lpstr>
      <vt:lpstr>Arial</vt:lpstr>
      <vt:lpstr>Calibri</vt:lpstr>
      <vt:lpstr>Calibri Light</vt:lpstr>
      <vt:lpstr>Office 佈景主題</vt:lpstr>
      <vt:lpstr>非洲動物介紹</vt:lpstr>
      <vt:lpstr>非洲象</vt:lpstr>
      <vt:lpstr> 白頸狐猴</vt:lpstr>
      <vt:lpstr>非洲象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非洲動物介紹</dc:title>
  <dc:creator>Windows 使用者</dc:creator>
  <cp:lastModifiedBy>Windows 使用者</cp:lastModifiedBy>
  <cp:revision>9</cp:revision>
  <dcterms:created xsi:type="dcterms:W3CDTF">2019-12-31T01:13:14Z</dcterms:created>
  <dcterms:modified xsi:type="dcterms:W3CDTF">2020-01-14T01:13:47Z</dcterms:modified>
</cp:coreProperties>
</file>