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00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483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686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621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767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490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725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95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2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057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958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08FE2-794C-4015-BD2B-6F32AA337D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93445-60CE-43AB-B59E-AD775360B8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21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99" TargetMode="External"/><Relationship Id="rId2" Type="http://schemas.openxmlformats.org/officeDocument/2006/relationships/hyperlink" Target="http://newweb.zoo.gov.tw/Pager/Show/ZooData_Index_Show.aspx?Animal_ID=29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chemeClr val="accent4">
                <a:lumMod val="40000"/>
                <a:lumOff val="60000"/>
              </a:schemeClr>
            </a:gs>
            <a:gs pos="100000">
              <a:srgbClr val="FFFF00"/>
            </a:gs>
            <a:gs pos="68000">
              <a:schemeClr val="accent4">
                <a:lumMod val="60000"/>
                <a:lumOff val="40000"/>
              </a:schemeClr>
            </a:gs>
            <a:gs pos="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動物介紹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資料蒐集：阿皓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307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accent1">
                <a:lumMod val="5000"/>
                <a:lumOff val="95000"/>
              </a:schemeClr>
            </a:gs>
            <a:gs pos="88073">
              <a:schemeClr val="accent1">
                <a:lumMod val="60000"/>
                <a:lumOff val="40000"/>
              </a:schemeClr>
            </a:gs>
            <a:gs pos="34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Arial" panose="020B0604020202020204" pitchFamily="34" charset="0"/>
              </a:rPr>
              <a:t>食蛇龜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頭部為橄欖色，頰部黃色，眼後到頸部有一條黃色縱紋</a:t>
            </a:r>
            <a:endParaRPr lang="zh-TW" altLang="en-US" dirty="0"/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體型渾圓，背甲高聳呈圓拱狀，中央有一列明顯的稜</a:t>
            </a:r>
            <a:r>
              <a:rPr lang="zh-TW" altLang="en-US" dirty="0" smtClean="0">
                <a:solidFill>
                  <a:srgbClr val="000099"/>
                </a:solidFill>
                <a:latin typeface="Arial" panose="020B0604020202020204" pitchFamily="34" charset="0"/>
              </a:rPr>
              <a:t>脊</a:t>
            </a:r>
            <a:endParaRPr lang="en-US" altLang="zh-TW" dirty="0" smtClean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食蛇龜通常棲息在潮濕且近水源的森林或灌叢</a:t>
            </a:r>
            <a:endParaRPr lang="zh-TW" altLang="en-US" dirty="0"/>
          </a:p>
        </p:txBody>
      </p:sp>
      <p:pic>
        <p:nvPicPr>
          <p:cNvPr id="1026" name="Picture 2" descr="é£èé¾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9164">
            <a:off x="4795681" y="2681494"/>
            <a:ext cx="3951497" cy="2639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96010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accent1">
                <a:lumMod val="5000"/>
                <a:lumOff val="95000"/>
              </a:schemeClr>
            </a:gs>
            <a:gs pos="88000">
              <a:schemeClr val="accent1">
                <a:lumMod val="60000"/>
                <a:lumOff val="40000"/>
              </a:schemeClr>
            </a:gs>
            <a:gs pos="34000">
              <a:schemeClr val="accent4">
                <a:lumMod val="60000"/>
                <a:lumOff val="4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</a:rPr>
              <a:t>百步蛇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體型粗胖，頭寬大呈三角形，與頸部明顯區分，吻端上翹，眼、鼻間有頰窩，尾巴短小</a:t>
            </a:r>
            <a:endParaRPr lang="en-US" altLang="zh-TW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全身鱗片粗糙有稜脊。頭背部黑褐色</a:t>
            </a:r>
          </a:p>
        </p:txBody>
      </p:sp>
      <p:pic>
        <p:nvPicPr>
          <p:cNvPr id="1026" name="Picture 2" descr="ç¾æ­¥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006" y="1825625"/>
            <a:ext cx="3586871" cy="3281952"/>
          </a:xfrm>
          <a:prstGeom prst="wedgeEllipseCallout">
            <a:avLst>
              <a:gd name="adj1" fmla="val -45598"/>
              <a:gd name="adj2" fmla="val 20708"/>
            </a:avLst>
          </a:prstGeom>
          <a:ln w="190500" cap="rnd">
            <a:solidFill>
              <a:srgbClr val="FFFF0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963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rgbClr val="FFC000"/>
            </a:gs>
            <a:gs pos="4000">
              <a:srgbClr val="00B050"/>
            </a:gs>
            <a:gs pos="97000">
              <a:srgbClr val="FF0000"/>
            </a:gs>
            <a:gs pos="38000">
              <a:srgbClr val="FFFF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/>
                </a:solidFill>
              </a:rPr>
              <a:t>資料來源：</a:t>
            </a:r>
            <a:endParaRPr lang="zh-TW" altLang="en-US" dirty="0">
              <a:solidFill>
                <a:schemeClr val="bg2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食蛇龜</a:t>
            </a:r>
            <a:endParaRPr lang="en-US" altLang="zh-TW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en-US" altLang="zh-TW" dirty="0">
                <a:hlinkClick r:id="rId2"/>
              </a:rPr>
              <a:t>http://newweb.zoo.gov.tw/Pager/Show/ZooData_Index_Show.aspx?Animal_ID=292</a:t>
            </a:r>
            <a:endParaRPr lang="en-US" altLang="zh-TW" dirty="0"/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百步蛇</a:t>
            </a:r>
            <a:endParaRPr lang="en-US" altLang="zh-TW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en-US" altLang="zh-TW" dirty="0">
                <a:hlinkClick r:id="rId3"/>
              </a:rPr>
              <a:t>http://newweb.zoo.gov.tw/Pager/Show/ZooData_Index_Show.aspx?Animal_ID=199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19139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121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食蛇龜</vt:lpstr>
      <vt:lpstr>百步蛇</vt:lpstr>
      <vt:lpstr>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2019-12-31T01:13:15Z</dcterms:created>
  <dcterms:modified xsi:type="dcterms:W3CDTF">2020-01-14T01:21:37Z</dcterms:modified>
</cp:coreProperties>
</file>