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956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913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267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3065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1211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471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837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872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459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095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6979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87083-E0AA-4340-B663-AADF347B98B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95C02-DE29-4D48-8CAE-FAA0FB010E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618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68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653142"/>
            <a:ext cx="7008223" cy="1658983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zh-TW" altLang="en-US" sz="96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rgbClr val="00B0F0"/>
                    </a:gs>
                    <a:gs pos="53000">
                      <a:srgbClr val="FFFF00"/>
                    </a:gs>
                    <a:gs pos="100000">
                      <a:srgbClr val="00B050"/>
                    </a:gs>
                  </a:gsLst>
                  <a:lin ang="5400000" scaled="1"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9600" b="1" spc="50" dirty="0">
              <a:ln w="28575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rgbClr val="00B0F0"/>
                  </a:gs>
                  <a:gs pos="53000">
                    <a:srgbClr val="FFFF00"/>
                  </a:gs>
                  <a:gs pos="100000">
                    <a:srgbClr val="00B050"/>
                  </a:gs>
                </a:gsLst>
                <a:lin ang="5400000" scaled="1"/>
              </a:gra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51068" y="5408023"/>
            <a:ext cx="1887583" cy="757646"/>
          </a:xfrm>
          <a:prstGeom prst="roundRect">
            <a:avLst/>
          </a:prstGeom>
          <a:ln w="381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9436240"/>
      </p:ext>
    </p:extLst>
  </p:cSld>
  <p:clrMapOvr>
    <a:masterClrMapping/>
  </p:clrMapOvr>
  <p:transition spd="slow" advClick="0">
    <p:push dir="u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43" y="365126"/>
            <a:ext cx="7380514" cy="3982351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1227275"/>
            <a:ext cx="78867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請問我最喜歡喝的東西？</a:t>
            </a:r>
            <a:endParaRPr lang="zh-TW" altLang="en-US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rId5" action="ppaction://hlinksldjump"/>
          </p:cNvPr>
          <p:cNvSpPr/>
          <p:nvPr/>
        </p:nvSpPr>
        <p:spPr>
          <a:xfrm>
            <a:off x="3651068" y="5408023"/>
            <a:ext cx="1887583" cy="75764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紅茶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138645" y="5408023"/>
            <a:ext cx="1887583" cy="7576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奶茶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rId6" action="ppaction://hlinksldjump"/>
          </p:cNvPr>
          <p:cNvSpPr/>
          <p:nvPr/>
        </p:nvSpPr>
        <p:spPr>
          <a:xfrm>
            <a:off x="6163491" y="5408023"/>
            <a:ext cx="1887583" cy="75764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拿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鐵</a:t>
            </a:r>
          </a:p>
        </p:txBody>
      </p:sp>
    </p:spTree>
    <p:extLst>
      <p:ext uri="{BB962C8B-B14F-4D97-AF65-F5344CB8AC3E}">
        <p14:creationId xmlns:p14="http://schemas.microsoft.com/office/powerpoint/2010/main" val="2215063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type.wav"/>
          </p:stSnd>
        </p:sndAc>
      </p:transition>
    </mc:Choice>
    <mc:Fallback>
      <p:transition spd="slow" advClick="0">
        <p:circl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672046" y="1280160"/>
            <a:ext cx="4297680" cy="3997234"/>
          </a:xfrm>
          <a:prstGeom prst="irregularSeal2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bg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87" y="2090058"/>
            <a:ext cx="2929052" cy="347472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651068" y="5408023"/>
            <a:ext cx="1887583" cy="757646"/>
          </a:xfrm>
          <a:prstGeom prst="roundRect">
            <a:avLst/>
          </a:prstGeom>
          <a:ln w="381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864613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19" y="1983229"/>
            <a:ext cx="3005547" cy="3322615"/>
          </a:xfrm>
          <a:prstGeom prst="rect">
            <a:avLst/>
          </a:prstGeom>
        </p:spPr>
      </p:pic>
      <p:sp>
        <p:nvSpPr>
          <p:cNvPr id="2" name="圓角矩形圖說文字 1"/>
          <p:cNvSpPr/>
          <p:nvPr/>
        </p:nvSpPr>
        <p:spPr>
          <a:xfrm>
            <a:off x="4140926" y="1436914"/>
            <a:ext cx="3200400" cy="2207623"/>
          </a:xfrm>
          <a:prstGeom prst="wedgeRoundRectCallout">
            <a:avLst>
              <a:gd name="adj1" fmla="val -60425"/>
              <a:gd name="adj2" fmla="val 39423"/>
              <a:gd name="adj3" fmla="val 1666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答對了！</a:t>
            </a:r>
            <a:endParaRPr lang="en-US" altLang="zh-TW" sz="40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你真強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！</a:t>
            </a: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651068" y="5408023"/>
            <a:ext cx="1887583" cy="757646"/>
          </a:xfrm>
          <a:prstGeom prst="roundRect">
            <a:avLst/>
          </a:prstGeom>
          <a:ln w="381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4256946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30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</vt:lpstr>
      <vt:lpstr>請問我最喜歡喝的東西？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8</cp:revision>
  <dcterms:created xsi:type="dcterms:W3CDTF">2019-11-12T00:57:41Z</dcterms:created>
  <dcterms:modified xsi:type="dcterms:W3CDTF">2019-11-26T01:18:40Z</dcterms:modified>
</cp:coreProperties>
</file>