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902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543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703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303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850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33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658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540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70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664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937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B18B0-4057-4FEE-9B89-EB14CDEEEDD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0C39D-F47C-4AEC-8CBB-C2AB0489F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7601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9000">
              <a:srgbClr val="FFC000"/>
            </a:gs>
            <a:gs pos="66000">
              <a:srgbClr val="FFFF00"/>
            </a:gs>
            <a:gs pos="100000">
              <a:srgbClr val="92D05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7097" y="783771"/>
            <a:ext cx="7191102" cy="1815739"/>
          </a:xfrm>
        </p:spPr>
        <p:txBody>
          <a:bodyPr>
            <a:prstTxWarp prst="textCanUp">
              <a:avLst/>
            </a:prstTxWarp>
            <a:normAutofit/>
          </a:bodyPr>
          <a:lstStyle/>
          <a:p>
            <a:r>
              <a:rPr lang="zh-TW" altLang="en-US" sz="8800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一</a:t>
            </a:r>
            <a:r>
              <a:rPr lang="zh-TW" altLang="en-US" sz="8800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reflection blurRad="6350" stA="55000" endA="50" endPos="85000" dir="5400000" sy="-10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起來</a:t>
            </a:r>
            <a:r>
              <a:rPr lang="zh-TW" altLang="en-US" sz="8800" dirty="0" smtClean="0">
                <a:ln w="2857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reflection blurRad="6350" stA="55000" endA="50" endPos="85000" dist="60007" dir="5400000" sy="-10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猜謎</a:t>
            </a:r>
            <a:endParaRPr lang="zh-TW" altLang="en-US" sz="8800" dirty="0">
              <a:ln w="28575">
                <a:solidFill>
                  <a:schemeClr val="tx1"/>
                </a:solidFill>
              </a:ln>
              <a:solidFill>
                <a:srgbClr val="00B0F0"/>
              </a:solidFill>
              <a:effectLst>
                <a:reflection blurRad="6350" stA="55000" endA="50" endPos="85000" dist="60007" dir="5400000" sy="-100000" algn="bl" rotWithShape="0"/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87138" y="3463268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98026" y="5519056"/>
            <a:ext cx="2129244" cy="9274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9268069"/>
      </p:ext>
    </p:extLst>
  </p:cSld>
  <p:clrMapOvr>
    <a:masterClrMapping/>
  </p:clrMapOvr>
  <p:transition spd="slow" advClick="0">
    <p:cover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3579857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請問我最喜歡上什麼</a:t>
            </a:r>
            <a:r>
              <a:rPr lang="zh-TW" altLang="en-US" sz="6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課</a:t>
            </a:r>
            <a:r>
              <a:rPr lang="zh-TW" altLang="en-US" sz="6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？</a:t>
            </a:r>
            <a:endParaRPr lang="zh-TW" altLang="en-US" sz="6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609978" y="5055321"/>
            <a:ext cx="2129244" cy="9274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國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語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386106" y="5055321"/>
            <a:ext cx="2129244" cy="9274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英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文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33850" y="5055322"/>
            <a:ext cx="2129244" cy="92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數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學</a:t>
            </a:r>
          </a:p>
        </p:txBody>
      </p:sp>
    </p:spTree>
    <p:extLst>
      <p:ext uri="{BB962C8B-B14F-4D97-AF65-F5344CB8AC3E}">
        <p14:creationId xmlns:p14="http://schemas.microsoft.com/office/powerpoint/2010/main" val="1683619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45103" y="1593668"/>
            <a:ext cx="4480560" cy="3370217"/>
          </a:xfrm>
          <a:prstGeom prst="irregularSeal1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恭喜你答錯了！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3" y="1045029"/>
            <a:ext cx="3487783" cy="433686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302730" y="5381897"/>
            <a:ext cx="2129244" cy="9274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73892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76"/>
            <a:ext cx="9144000" cy="68580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049484" y="849087"/>
            <a:ext cx="3657601" cy="2429690"/>
          </a:xfrm>
          <a:prstGeom prst="wedgeEllipseCallout">
            <a:avLst>
              <a:gd name="adj1" fmla="val -47619"/>
              <a:gd name="adj2" fmla="val 4852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恭喜你答對了！</a:t>
            </a:r>
            <a:endParaRPr lang="zh-TW" altLang="en-US" sz="4400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86" y="901337"/>
            <a:ext cx="3412537" cy="4980146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355772" y="4954020"/>
            <a:ext cx="2129244" cy="9274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</a:t>
            </a:r>
            <a:r>
              <a:rPr lang="zh-TW" alt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694354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flip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文鼎甜妞體P</vt:lpstr>
      <vt:lpstr>新細明體</vt:lpstr>
      <vt:lpstr>Arial</vt:lpstr>
      <vt:lpstr>Calibri</vt:lpstr>
      <vt:lpstr>Calibri Light</vt:lpstr>
      <vt:lpstr>Office Theme</vt:lpstr>
      <vt:lpstr>一起來猜謎</vt:lpstr>
      <vt:lpstr>請問我最喜歡上什麼課？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ㄧ</dc:title>
  <dc:creator>Windows 使用者</dc:creator>
  <cp:lastModifiedBy>Windows 使用者</cp:lastModifiedBy>
  <cp:revision>11</cp:revision>
  <dcterms:created xsi:type="dcterms:W3CDTF">2019-11-12T00:58:28Z</dcterms:created>
  <dcterms:modified xsi:type="dcterms:W3CDTF">2019-11-26T01:24:21Z</dcterms:modified>
</cp:coreProperties>
</file>