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3023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381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900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056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339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2132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382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298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51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608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57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D289C-BF84-4954-B88F-A5485C2F757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D12C7-EB19-4B56-B651-5CFD9953E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293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38">
              <a:srgbClr val="FFFAE9"/>
            </a:gs>
            <a:gs pos="35000">
              <a:srgbClr val="FFFF00"/>
            </a:gs>
            <a:gs pos="65000">
              <a:srgbClr val="FFC000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75210" y="1122363"/>
            <a:ext cx="7582989" cy="967694"/>
          </a:xfrm>
          <a:noFill/>
        </p:spPr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09405" y="4441371"/>
            <a:ext cx="2063931" cy="99277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7694720"/>
      </p:ext>
    </p:extLst>
  </p:cSld>
  <p:clrMapOvr>
    <a:masterClrMapping/>
  </p:clrMapOvr>
  <p:transition spd="slow" advClick="0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51" y="554221"/>
            <a:ext cx="8033460" cy="502361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請問我喜歡吃什麼</a:t>
            </a:r>
            <a:r>
              <a:rPr lang="zh-TW" altLang="en-US" sz="48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？</a:t>
            </a:r>
          </a:p>
        </p:txBody>
      </p:sp>
      <p:sp>
        <p:nvSpPr>
          <p:cNvPr id="4" name="矩形 3"/>
          <p:cNvSpPr/>
          <p:nvPr/>
        </p:nvSpPr>
        <p:spPr>
          <a:xfrm>
            <a:off x="4479634" y="3244334"/>
            <a:ext cx="1847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zh-TW" altLang="en-US" dirty="0"/>
          </a:p>
          <a:p>
            <a:pPr algn="ctr"/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42109" y="5738949"/>
            <a:ext cx="2063931" cy="99277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餅乾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286397" y="5738949"/>
            <a:ext cx="2063931" cy="99277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糖果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圓角矩形 7">
            <a:hlinkClick r:id="rId5" action="ppaction://hlinksldjump"/>
          </p:cNvPr>
          <p:cNvSpPr/>
          <p:nvPr/>
        </p:nvSpPr>
        <p:spPr>
          <a:xfrm>
            <a:off x="6030685" y="5766935"/>
            <a:ext cx="2063931" cy="99277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炸雞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5538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683726" y="1319348"/>
            <a:ext cx="4153989" cy="3853543"/>
          </a:xfrm>
          <a:prstGeom prst="irregularSeal2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77" y="1836011"/>
            <a:ext cx="3686175" cy="404812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448594" y="5193165"/>
            <a:ext cx="2063931" cy="99277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5163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349931" y="1175657"/>
            <a:ext cx="4297680" cy="2521132"/>
          </a:xfrm>
          <a:prstGeom prst="wedgeEllipseCallout">
            <a:avLst>
              <a:gd name="adj1" fmla="val -22049"/>
              <a:gd name="adj2" fmla="val 60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答對了！你真棒！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675" y="2638833"/>
            <a:ext cx="3324225" cy="4467225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5226707" y="5146902"/>
            <a:ext cx="2063931" cy="99277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4220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applause.wav"/>
          </p:stSnd>
        </p:sndAc>
      </p:transition>
    </mc:Choice>
    <mc:Fallback>
      <p:transition spd="slow" advClick="0">
        <p:dissolv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大家來猜謎</vt:lpstr>
      <vt:lpstr>請問我喜歡吃什麼？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2019-11-12T00:58:20Z</dcterms:created>
  <dcterms:modified xsi:type="dcterms:W3CDTF">2019-11-26T01:23:03Z</dcterms:modified>
</cp:coreProperties>
</file>