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Windows 使用者" initials="W使" lastIdx="1" clrIdx="0">
    <p:extLst>
      <p:ext uri="{19B8F6BF-5375-455C-9EA6-DF929625EA0E}">
        <p15:presenceInfo xmlns:p15="http://schemas.microsoft.com/office/powerpoint/2012/main" userId="Windows 使用者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FF"/>
    <a:srgbClr val="FF99FF"/>
    <a:srgbClr val="FFCCFF"/>
    <a:srgbClr val="FF6600"/>
    <a:srgbClr val="FF00FF"/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97B9F-A004-4432-A55E-F489BD87D5D9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5CAE8E-A370-48A9-8B0B-C1D3BD5ECAD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79783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97B9F-A004-4432-A55E-F489BD87D5D9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5CAE8E-A370-48A9-8B0B-C1D3BD5ECAD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732085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97B9F-A004-4432-A55E-F489BD87D5D9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5CAE8E-A370-48A9-8B0B-C1D3BD5ECAD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063182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97B9F-A004-4432-A55E-F489BD87D5D9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5CAE8E-A370-48A9-8B0B-C1D3BD5ECAD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016286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41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6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97B9F-A004-4432-A55E-F489BD87D5D9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5CAE8E-A370-48A9-8B0B-C1D3BD5ECAD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807503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97B9F-A004-4432-A55E-F489BD87D5D9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5CAE8E-A370-48A9-8B0B-C1D3BD5ECAD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896957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8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1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1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97B9F-A004-4432-A55E-F489BD87D5D9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5CAE8E-A370-48A9-8B0B-C1D3BD5ECAD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991716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97B9F-A004-4432-A55E-F489BD87D5D9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5CAE8E-A370-48A9-8B0B-C1D3BD5ECAD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504885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97B9F-A004-4432-A55E-F489BD87D5D9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5CAE8E-A370-48A9-8B0B-C1D3BD5ECAD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009660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97B9F-A004-4432-A55E-F489BD87D5D9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5CAE8E-A370-48A9-8B0B-C1D3BD5ECAD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717635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8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97B9F-A004-4432-A55E-F489BD87D5D9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5CAE8E-A370-48A9-8B0B-C1D3BD5ECAD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2511940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8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D97B9F-A004-4432-A55E-F489BD87D5D9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5CAE8E-A370-48A9-8B0B-C1D3BD5ECAD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46240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Relationship Id="rId4" Type="http://schemas.openxmlformats.org/officeDocument/2006/relationships/slide" Target="slide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78000">
              <a:srgbClr val="FFCCFF"/>
            </a:gs>
            <a:gs pos="33000">
              <a:schemeClr val="bg1">
                <a:lumMod val="0"/>
                <a:lumOff val="100000"/>
              </a:schemeClr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803367" y="2408239"/>
            <a:ext cx="7772400" cy="2387600"/>
          </a:xfrm>
        </p:spPr>
        <p:txBody>
          <a:bodyPr>
            <a:prstTxWarp prst="textTriangleInverted">
              <a:avLst/>
            </a:prstTxWarp>
          </a:bodyPr>
          <a:lstStyle/>
          <a:p>
            <a:r>
              <a:rPr lang="zh-TW" altLang="en-US" b="1" spc="51" dirty="0">
                <a:ln w="9525" cmpd="sng">
                  <a:solidFill>
                    <a:srgbClr val="FF00FF"/>
                  </a:solidFill>
                  <a:prstDash val="solid"/>
                </a:ln>
                <a:gradFill>
                  <a:gsLst>
                    <a:gs pos="77000">
                      <a:srgbClr val="00CCFF"/>
                    </a:gs>
                    <a:gs pos="29000">
                      <a:srgbClr val="00FFFF"/>
                    </a:gs>
                  </a:gsLst>
                  <a:path path="shape">
                    <a:fillToRect l="50000" t="50000" r="50000" b="50000"/>
                  </a:path>
                </a:gra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文鼎中特圓" panose="020B0609010101010101" pitchFamily="49" charset="-120"/>
                <a:ea typeface="文鼎中特圓" panose="020B0609010101010101" pitchFamily="49" charset="-120"/>
              </a:rPr>
              <a:t>一起來猜謎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圓角矩形 3">
            <a:hlinkClick r:id="rId2" action="ppaction://hlinksldjump"/>
          </p:cNvPr>
          <p:cNvSpPr/>
          <p:nvPr/>
        </p:nvSpPr>
        <p:spPr>
          <a:xfrm>
            <a:off x="3239589" y="5656217"/>
            <a:ext cx="2207622" cy="87521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開始</a:t>
            </a:r>
            <a:endParaRPr lang="zh-TW" altLang="en-US" sz="40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45404803"/>
      </p:ext>
    </p:extLst>
  </p:cSld>
  <p:clrMapOvr>
    <a:masterClrMapping/>
  </p:clrMapOvr>
  <p:transition spd="slow" advClick="0">
    <p:cover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圖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010" y="705395"/>
            <a:ext cx="7896272" cy="4260643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21587" y="1175657"/>
            <a:ext cx="7796892" cy="1325563"/>
          </a:xfrm>
        </p:spPr>
        <p:txBody>
          <a:bodyPr>
            <a:normAutofit/>
          </a:bodyPr>
          <a:lstStyle/>
          <a:p>
            <a:r>
              <a:rPr lang="zh-TW" altLang="en-US" sz="48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請問我最喜歡哪一個節日</a:t>
            </a:r>
            <a:r>
              <a:rPr lang="en-US" altLang="zh-TW" sz="48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?</a:t>
            </a:r>
            <a:endParaRPr lang="zh-TW" altLang="en-US" sz="48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4" name="圓角矩形 3">
            <a:hlinkClick r:id="" action="ppaction://hlinkshowjump?jump=nextslide"/>
          </p:cNvPr>
          <p:cNvSpPr/>
          <p:nvPr/>
        </p:nvSpPr>
        <p:spPr>
          <a:xfrm>
            <a:off x="521587" y="5808617"/>
            <a:ext cx="2207622" cy="87521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萬聖節</a:t>
            </a:r>
            <a:endParaRPr lang="zh-TW" altLang="en-US" sz="40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5" name="圓角矩形 4">
            <a:hlinkClick r:id="rId4" action="ppaction://hlinksldjump"/>
          </p:cNvPr>
          <p:cNvSpPr/>
          <p:nvPr/>
        </p:nvSpPr>
        <p:spPr>
          <a:xfrm>
            <a:off x="3391989" y="5808617"/>
            <a:ext cx="2207622" cy="87521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聖誕</a:t>
            </a:r>
            <a:r>
              <a:rPr lang="zh-TW" altLang="en-US" sz="40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節</a:t>
            </a:r>
          </a:p>
        </p:txBody>
      </p:sp>
      <p:sp>
        <p:nvSpPr>
          <p:cNvPr id="6" name="圓角矩形 5">
            <a:hlinkClick r:id="" action="ppaction://hlinkshowjump?jump=nextslide"/>
          </p:cNvPr>
          <p:cNvSpPr/>
          <p:nvPr/>
        </p:nvSpPr>
        <p:spPr>
          <a:xfrm>
            <a:off x="6110857" y="5776081"/>
            <a:ext cx="2207622" cy="87521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 algn="ctr"/>
            <a:r>
              <a:rPr lang="zh-TW" altLang="en-US" sz="4000" dirty="0" smtClean="0">
                <a:solidFill>
                  <a:schemeClr val="bg1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新</a:t>
            </a:r>
            <a:r>
              <a:rPr lang="zh-TW" altLang="en-US" sz="4000" dirty="0">
                <a:solidFill>
                  <a:schemeClr val="bg1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年</a:t>
            </a:r>
            <a:endParaRPr lang="zh-TW" altLang="en-US" sz="4000" dirty="0">
              <a:solidFill>
                <a:schemeClr val="bg1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2700715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900" advClick="0">
        <p14:glitter pattern="hexagon"/>
      </p:transition>
    </mc:Choice>
    <mc:Fallback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爆炸 1 1"/>
          <p:cNvSpPr/>
          <p:nvPr/>
        </p:nvSpPr>
        <p:spPr>
          <a:xfrm>
            <a:off x="4362996" y="137160"/>
            <a:ext cx="4598126" cy="4088673"/>
          </a:xfrm>
          <a:prstGeom prst="irregularSeal1">
            <a:avLst/>
          </a:prstGeom>
          <a:gradFill flip="none" rotWithShape="1">
            <a:gsLst>
              <a:gs pos="67000">
                <a:srgbClr val="FF6600"/>
              </a:gs>
              <a:gs pos="33000">
                <a:srgbClr val="FF0000"/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>
                <a:solidFill>
                  <a:schemeClr val="tx1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  <a:cs typeface="+mj-cs"/>
              </a:rPr>
              <a:t>答錯了！</a:t>
            </a: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692" y="2181496"/>
            <a:ext cx="4665678" cy="4676503"/>
          </a:xfrm>
          <a:prstGeom prst="rect">
            <a:avLst/>
          </a:prstGeom>
        </p:spPr>
      </p:pic>
      <p:sp>
        <p:nvSpPr>
          <p:cNvPr id="4" name="圓角矩形 3">
            <a:hlinkClick r:id="" action="ppaction://hlinkshowjump?jump=previousslide"/>
          </p:cNvPr>
          <p:cNvSpPr/>
          <p:nvPr/>
        </p:nvSpPr>
        <p:spPr>
          <a:xfrm>
            <a:off x="5029201" y="5512525"/>
            <a:ext cx="2207622" cy="87521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重來！</a:t>
            </a:r>
            <a:endParaRPr lang="zh-TW" altLang="en-US" sz="40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1814564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Click="0">
        <p15:prstTrans prst="fracture"/>
        <p:sndAc>
          <p:stSnd>
            <p:snd r:embed="rId2" name="bomb.wav"/>
          </p:stSnd>
        </p:sndAc>
      </p:transition>
    </mc:Choice>
    <mc:Fallback>
      <p:transition spd="slow" advClick="0">
        <p:fade/>
        <p:sndAc>
          <p:stSnd>
            <p:snd r:embed="rId2" name="bomb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橢圓 2"/>
          <p:cNvSpPr/>
          <p:nvPr/>
        </p:nvSpPr>
        <p:spPr>
          <a:xfrm>
            <a:off x="5937396" y="2227217"/>
            <a:ext cx="2932284" cy="2403565"/>
          </a:xfrm>
          <a:prstGeom prst="ellipse">
            <a:avLst/>
          </a:prstGeom>
          <a:solidFill>
            <a:srgbClr val="00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>
                <a:solidFill>
                  <a:schemeClr val="tx1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  <a:cs typeface="+mj-cs"/>
              </a:rPr>
              <a:t>答對了！</a:t>
            </a:r>
            <a:endParaRPr lang="en-US" altLang="zh-TW" sz="4800" dirty="0">
              <a:solidFill>
                <a:schemeClr val="tx1"/>
              </a:solidFill>
              <a:latin typeface="文鼎甜妞體P" panose="020B0602010101010101" pitchFamily="34" charset="-120"/>
              <a:ea typeface="文鼎甜妞體P" panose="020B0602010101010101" pitchFamily="34" charset="-120"/>
              <a:cs typeface="+mj-cs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7915" y="2096589"/>
            <a:ext cx="3639422" cy="4023360"/>
          </a:xfrm>
          <a:prstGeom prst="rect">
            <a:avLst/>
          </a:prstGeom>
        </p:spPr>
      </p:pic>
      <p:sp>
        <p:nvSpPr>
          <p:cNvPr id="5" name="圓角矩形 4">
            <a:hlinkClick r:id="" action="ppaction://hlinkshowjump?jump=endshow"/>
          </p:cNvPr>
          <p:cNvSpPr/>
          <p:nvPr/>
        </p:nvSpPr>
        <p:spPr>
          <a:xfrm>
            <a:off x="4572000" y="5244737"/>
            <a:ext cx="2207622" cy="87521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掰掰</a:t>
            </a:r>
            <a:r>
              <a:rPr lang="zh-TW" altLang="en-US" sz="40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！</a:t>
            </a:r>
            <a:endParaRPr lang="zh-TW" altLang="en-US" sz="40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6" name="圓角矩形 5"/>
          <p:cNvSpPr/>
          <p:nvPr/>
        </p:nvSpPr>
        <p:spPr>
          <a:xfrm>
            <a:off x="1815737" y="427808"/>
            <a:ext cx="6348549" cy="1054826"/>
          </a:xfrm>
          <a:prstGeom prst="roundRect">
            <a:avLst/>
          </a:prstGeom>
          <a:solidFill>
            <a:srgbClr val="FF99FF"/>
          </a:solidFill>
          <a:ln w="28575"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>
                <a:solidFill>
                  <a:schemeClr val="tx1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  <a:cs typeface="+mj-cs"/>
              </a:rPr>
              <a:t>你真厲害！</a:t>
            </a:r>
            <a:endParaRPr lang="zh-TW" altLang="en-US" sz="4800" dirty="0">
              <a:solidFill>
                <a:schemeClr val="tx1"/>
              </a:solidFill>
              <a:latin typeface="文鼎甜妞體P" panose="020B0602010101010101" pitchFamily="34" charset="-120"/>
              <a:ea typeface="文鼎甜妞體P" panose="020B0602010101010101" pitchFamily="34" charset="-12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7811724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 advClick="0">
        <p14:shred/>
        <p:sndAc>
          <p:stSnd>
            <p:snd r:embed="rId2" name="applause.wav"/>
          </p:stSnd>
        </p:sndAc>
      </p:transition>
    </mc:Choice>
    <mc:Fallback>
      <p:transition spd="slow" advClick="0">
        <p:fade/>
        <p:sndAc>
          <p:stSnd>
            <p:snd r:embed="rId2" name="applaus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103</TotalTime>
  <Words>32</Words>
  <Application>Microsoft Office PowerPoint</Application>
  <PresentationFormat>如螢幕大小 (4:3)</PresentationFormat>
  <Paragraphs>11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文鼎中特圓</vt:lpstr>
      <vt:lpstr>文鼎甜妞體P</vt:lpstr>
      <vt:lpstr>新細明體</vt:lpstr>
      <vt:lpstr>Arial</vt:lpstr>
      <vt:lpstr>Calibri</vt:lpstr>
      <vt:lpstr>Calibri Light</vt:lpstr>
      <vt:lpstr>Office 佈景主題</vt:lpstr>
      <vt:lpstr>一起來猜謎</vt:lpstr>
      <vt:lpstr>請問我最喜歡哪一個節日?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一起來猜謎</dc:title>
  <dc:creator>Windows 使用者</dc:creator>
  <cp:lastModifiedBy>Windows 使用者</cp:lastModifiedBy>
  <cp:revision>14</cp:revision>
  <dcterms:created xsi:type="dcterms:W3CDTF">2019-11-12T00:58:22Z</dcterms:created>
  <dcterms:modified xsi:type="dcterms:W3CDTF">2019-11-26T01:31:34Z</dcterms:modified>
</cp:coreProperties>
</file>