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66FF66"/>
    <a:srgbClr val="CC00CC"/>
    <a:srgbClr val="FF3399"/>
    <a:srgbClr val="00FFFF"/>
    <a:srgbClr val="0099FF"/>
    <a:srgbClr val="23CD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82516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581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842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777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115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688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5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103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977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422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608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E9EAE-6047-4A0D-8368-6062A510DC5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9247F-0625-4906-870C-D866F95D01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193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0000"/>
            </a:gs>
            <a:gs pos="34000">
              <a:srgbClr val="FFFF00"/>
            </a:gs>
            <a:gs pos="67000">
              <a:srgbClr val="92D050"/>
            </a:gs>
            <a:gs pos="100000">
              <a:srgbClr val="00B0F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</a:t>
            </a:r>
            <a:r>
              <a:rPr lang="zh-TW" altLang="en-US" sz="9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來猜</a:t>
            </a:r>
            <a:r>
              <a:rPr lang="zh-TW" altLang="en-US" sz="9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一猜</a:t>
            </a:r>
            <a:endParaRPr lang="zh-TW" altLang="en-US" sz="9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690257" y="5479868"/>
            <a:ext cx="1763485" cy="7707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91404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0" y="365126"/>
            <a:ext cx="7367451" cy="397530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</a:t>
            </a:r>
            <a:r>
              <a:rPr lang="zh-TW" altLang="en-US" dirty="0" smtClean="0">
                <a:solidFill>
                  <a:srgbClr val="00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問</a:t>
            </a:r>
            <a:r>
              <a:rPr lang="zh-TW" altLang="en-US" dirty="0" smtClean="0">
                <a:solidFill>
                  <a:srgbClr val="CC00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66FF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最</a:t>
            </a:r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歡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做</a:t>
            </a:r>
            <a:r>
              <a:rPr lang="zh-TW" altLang="en-US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哪</a:t>
            </a:r>
            <a:r>
              <a:rPr lang="zh-TW" altLang="en-US" dirty="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</a:t>
            </a:r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種</a:t>
            </a:r>
            <a:r>
              <a:rPr lang="zh-TW" altLang="en-US" dirty="0" smtClean="0">
                <a:solidFill>
                  <a:srgbClr val="C0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運</a:t>
            </a:r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流程圖: 替代程序 6">
            <a:hlinkClick r:id="" action="ppaction://hlinkshowjump?jump=lastslide"/>
          </p:cNvPr>
          <p:cNvSpPr/>
          <p:nvPr/>
        </p:nvSpPr>
        <p:spPr>
          <a:xfrm>
            <a:off x="3651068" y="4933779"/>
            <a:ext cx="1763485" cy="7707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跑步</a:t>
            </a:r>
            <a:endParaRPr lang="zh-TW" altLang="en-US" sz="40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" name="流程圖: 替代程序 7">
            <a:hlinkClick r:id="" action="ppaction://hlinkshowjump?jump=lastslide"/>
          </p:cNvPr>
          <p:cNvSpPr/>
          <p:nvPr/>
        </p:nvSpPr>
        <p:spPr>
          <a:xfrm>
            <a:off x="6398621" y="4894591"/>
            <a:ext cx="1763485" cy="7707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跳繩</a:t>
            </a:r>
            <a:endParaRPr lang="zh-TW" altLang="en-US" sz="40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9" name="流程圖: 替代程序 8">
            <a:hlinkClick r:id="" action="ppaction://hlinkshowjump?jump=nextslide"/>
          </p:cNvPr>
          <p:cNvSpPr/>
          <p:nvPr/>
        </p:nvSpPr>
        <p:spPr>
          <a:xfrm>
            <a:off x="981893" y="4933779"/>
            <a:ext cx="1763485" cy="7707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游泳</a:t>
            </a:r>
            <a:endParaRPr lang="zh-TW" altLang="en-US" sz="40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6630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cashreg.wav"/>
          </p:stSnd>
        </p:sndAc>
      </p:transition>
    </mc:Choice>
    <mc:Fallback>
      <p:transition spd="slow" advClick="0">
        <p:sndAc>
          <p:stSnd>
            <p:snd r:embed="rId2" name="cashreg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85000"/>
                <a:lumOff val="15000"/>
              </a:schemeClr>
            </a:gs>
            <a:gs pos="69728">
              <a:schemeClr val="tx1">
                <a:lumMod val="85000"/>
                <a:lumOff val="15000"/>
              </a:schemeClr>
            </a:gs>
            <a:gs pos="36000">
              <a:schemeClr val="tx1">
                <a:lumMod val="85000"/>
                <a:lumOff val="15000"/>
              </a:schemeClr>
            </a:gs>
            <a:gs pos="56000">
              <a:schemeClr val="tx1">
                <a:lumMod val="85000"/>
                <a:lumOff val="1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爆炸 1 4"/>
          <p:cNvSpPr/>
          <p:nvPr/>
        </p:nvSpPr>
        <p:spPr>
          <a:xfrm>
            <a:off x="757646" y="522516"/>
            <a:ext cx="5107577" cy="4193178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zh-TW" altLang="en-US" sz="5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5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891" y="3485725"/>
            <a:ext cx="3200400" cy="2929981"/>
          </a:xfrm>
          <a:prstGeom prst="rect">
            <a:avLst/>
          </a:prstGeom>
        </p:spPr>
      </p:pic>
      <p:sp>
        <p:nvSpPr>
          <p:cNvPr id="4" name="流程圖: 替代程序 3">
            <a:hlinkClick r:id="" action="ppaction://hlinkshowjump?jump=previousslide"/>
          </p:cNvPr>
          <p:cNvSpPr/>
          <p:nvPr/>
        </p:nvSpPr>
        <p:spPr>
          <a:xfrm>
            <a:off x="1700350" y="5410573"/>
            <a:ext cx="1763485" cy="7707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9685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87691" cy="6965768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5627424" y="1698013"/>
            <a:ext cx="3069771" cy="2096589"/>
          </a:xfrm>
          <a:prstGeom prst="wedgeRoundRectCallout">
            <a:avLst>
              <a:gd name="adj1" fmla="val -69240"/>
              <a:gd name="adj2" fmla="val 3033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  <a:r>
              <a:rPr lang="en-US" altLang="zh-TW" sz="4000" dirty="0" smtClean="0">
                <a:solidFill>
                  <a:srgbClr val="FF0066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4000" dirty="0">
              <a:solidFill>
                <a:srgbClr val="FF0066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697" y="2501380"/>
            <a:ext cx="3228923" cy="2838011"/>
          </a:xfrm>
          <a:prstGeom prst="rect">
            <a:avLst/>
          </a:prstGeom>
        </p:spPr>
      </p:pic>
      <p:sp>
        <p:nvSpPr>
          <p:cNvPr id="6" name="流程圖: 替代程序 5"/>
          <p:cNvSpPr/>
          <p:nvPr/>
        </p:nvSpPr>
        <p:spPr>
          <a:xfrm>
            <a:off x="5620893" y="5149980"/>
            <a:ext cx="1763485" cy="7707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52505" y="310164"/>
            <a:ext cx="5068388" cy="9405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你真棒</a:t>
            </a:r>
            <a:r>
              <a:rPr lang="en-US" altLang="zh-TW" sz="6000" dirty="0" smtClean="0"/>
              <a:t>!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914981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14:window dir="vert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大家來猜一猜</vt:lpstr>
      <vt:lpstr>請問我最喜歡做哪一種運動?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</dc:title>
  <dc:creator>Windows 使用者</dc:creator>
  <cp:lastModifiedBy>Windows 使用者</cp:lastModifiedBy>
  <cp:revision>12</cp:revision>
  <dcterms:created xsi:type="dcterms:W3CDTF">2019-11-12T00:58:13Z</dcterms:created>
  <dcterms:modified xsi:type="dcterms:W3CDTF">2019-11-26T01:29:04Z</dcterms:modified>
</cp:coreProperties>
</file>