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ADD7"/>
    <a:srgbClr val="CAA0E4"/>
    <a:srgbClr val="FF0066"/>
    <a:srgbClr val="FF99FF"/>
    <a:srgbClr val="DE86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284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3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29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93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60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82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97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74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05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70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27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464A3-9049-4206-A155-48EFC2E79762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A5A6A-91F7-48F8-90D6-57995EB15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29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accent1">
                <a:lumMod val="0"/>
                <a:lumOff val="100000"/>
              </a:schemeClr>
            </a:gs>
            <a:gs pos="72000">
              <a:srgbClr val="CAA0E4"/>
            </a:gs>
            <a:gs pos="42000">
              <a:srgbClr val="FF99FF"/>
            </a:gs>
            <a:gs pos="100000">
              <a:schemeClr val="accent1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413171" cy="2012723"/>
          </a:xfr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zh-TW" altLang="en-US" b="1" spc="50" dirty="0" smtClean="0">
                <a:ln w="9525" cmpd="sng">
                  <a:solidFill>
                    <a:srgbClr val="002060"/>
                  </a:solidFill>
                  <a:prstDash val="solid"/>
                </a:ln>
                <a:solidFill>
                  <a:srgbClr val="FF006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一起來猜一猜</a:t>
            </a:r>
            <a:endParaRPr lang="zh-TW" altLang="en-US" b="1" spc="50" dirty="0">
              <a:ln w="9525" cmpd="sng">
                <a:solidFill>
                  <a:srgbClr val="002060"/>
                </a:solidFill>
                <a:prstDash val="solid"/>
              </a:ln>
              <a:solidFill>
                <a:srgbClr val="FF0066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36372" y="5453743"/>
            <a:ext cx="1871255" cy="1064623"/>
          </a:xfrm>
          <a:prstGeom prst="roundRect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0346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push.wav"/>
          </p:stSnd>
        </p:sndAc>
      </p:transition>
    </mc:Choice>
    <mc:Fallback>
      <p:transition spd="slow">
        <p:blinds dir="vert"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508" y="352063"/>
            <a:ext cx="6269347" cy="338279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4008" y="1018269"/>
            <a:ext cx="5811339" cy="1476737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請問我最喜歡哪一隻角落生物</a:t>
            </a:r>
            <a:r>
              <a:rPr lang="en-US" altLang="zh-TW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04506" y="4587767"/>
            <a:ext cx="1871255" cy="1064623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CAA0E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假蜥蜴</a:t>
            </a:r>
            <a:endParaRPr lang="zh-TW" altLang="en-US" sz="4000" dirty="0">
              <a:solidFill>
                <a:srgbClr val="CAA0E4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52448" y="4574704"/>
            <a:ext cx="1871255" cy="106462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粉圓</a:t>
            </a:r>
            <a:endParaRPr lang="zh-TW" altLang="en-US" sz="44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6644092" y="4574703"/>
            <a:ext cx="1871255" cy="106462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貓咪</a:t>
            </a:r>
            <a:endParaRPr lang="zh-TW" altLang="en-US" sz="44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3681929"/>
      </p:ext>
    </p:extLst>
  </p:cSld>
  <p:clrMapOvr>
    <a:masterClrMapping/>
  </p:clrMapOvr>
  <p:transition spd="slow">
    <p:wheel spokes="1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971108" y="0"/>
            <a:ext cx="5355772" cy="4402183"/>
          </a:xfrm>
          <a:prstGeom prst="irregularSeal2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C0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</a:t>
            </a:r>
            <a:r>
              <a:rPr lang="zh-TW" altLang="en-US" sz="4000" dirty="0" smtClean="0">
                <a:solidFill>
                  <a:srgbClr val="C0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錯了</a:t>
            </a:r>
            <a:r>
              <a:rPr lang="en-US" altLang="zh-TW" sz="4000" dirty="0" smtClean="0">
                <a:solidFill>
                  <a:srgbClr val="C0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r>
              <a:rPr lang="zh-TW" altLang="en-US" sz="4000" dirty="0" smtClean="0">
                <a:solidFill>
                  <a:srgbClr val="C0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再試試看</a:t>
            </a:r>
            <a:r>
              <a:rPr lang="en-US" altLang="zh-TW" sz="4000" dirty="0" smtClean="0">
                <a:solidFill>
                  <a:srgbClr val="C0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000" dirty="0">
              <a:solidFill>
                <a:srgbClr val="C0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16" y="1933302"/>
            <a:ext cx="4625278" cy="463601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195931" y="5270863"/>
            <a:ext cx="1871255" cy="1064623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4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endParaRPr lang="zh-TW" altLang="en-US" sz="44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7376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  <p:sndAc>
          <p:stSnd>
            <p:snd r:embed="rId2" name="explode.wav"/>
          </p:stSnd>
        </p:sndAc>
      </p:transition>
    </mc:Choice>
    <mc:Fallback>
      <p:transition spd="slow">
        <p:checker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402182" y="352697"/>
            <a:ext cx="3448595" cy="2873828"/>
          </a:xfrm>
          <a:prstGeom prst="wedgeEllipseCallout">
            <a:avLst>
              <a:gd name="adj1" fmla="val -48863"/>
              <a:gd name="adj2" fmla="val 5613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答對了</a:t>
            </a:r>
            <a:r>
              <a:rPr lang="en-US" altLang="zh-TW" sz="4400" dirty="0" smtClean="0">
                <a:solidFill>
                  <a:srgbClr val="FFFF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r>
              <a:rPr lang="zh-TW" altLang="en-US" sz="4400" dirty="0" smtClean="0">
                <a:solidFill>
                  <a:srgbClr val="FFFF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好厲害</a:t>
            </a:r>
            <a:r>
              <a:rPr lang="en-US" altLang="zh-TW" sz="4400" dirty="0" smtClean="0">
                <a:solidFill>
                  <a:srgbClr val="FFFF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400" dirty="0">
              <a:solidFill>
                <a:srgbClr val="FFFF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35" y="1632857"/>
            <a:ext cx="3970278" cy="438912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047161" y="4957354"/>
            <a:ext cx="1871255" cy="1064623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離</a:t>
            </a:r>
            <a:r>
              <a:rPr lang="zh-TW" altLang="en-US" sz="44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</a:t>
            </a:r>
            <a:endParaRPr lang="zh-TW" altLang="en-US" sz="4400" dirty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9030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36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文鼎特圓</vt:lpstr>
      <vt:lpstr>文鼎甜妞體P</vt:lpstr>
      <vt:lpstr>文鼎新潮ＰＯＰ體P</vt:lpstr>
      <vt:lpstr>新細明體</vt:lpstr>
      <vt:lpstr>Arial</vt:lpstr>
      <vt:lpstr>Calibri</vt:lpstr>
      <vt:lpstr>Calibri Light</vt:lpstr>
      <vt:lpstr>Office 佈景主題</vt:lpstr>
      <vt:lpstr>一起來猜一猜</vt:lpstr>
      <vt:lpstr>請問我最喜歡哪一隻角落生物?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2019-11-12T00:58:17Z</dcterms:created>
  <dcterms:modified xsi:type="dcterms:W3CDTF">2019-11-26T01:26:05Z</dcterms:modified>
</cp:coreProperties>
</file>