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A0AE-1E29-4CDA-A0F3-6DAD00334B8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AD88-4AAB-4ED8-9106-2A00957F3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0640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A0AE-1E29-4CDA-A0F3-6DAD00334B8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AD88-4AAB-4ED8-9106-2A00957F3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9501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A0AE-1E29-4CDA-A0F3-6DAD00334B8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AD88-4AAB-4ED8-9106-2A00957F3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3415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A0AE-1E29-4CDA-A0F3-6DAD00334B8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AD88-4AAB-4ED8-9106-2A00957F3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8191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A0AE-1E29-4CDA-A0F3-6DAD00334B8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AD88-4AAB-4ED8-9106-2A00957F3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3131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A0AE-1E29-4CDA-A0F3-6DAD00334B8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AD88-4AAB-4ED8-9106-2A00957F3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1139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A0AE-1E29-4CDA-A0F3-6DAD00334B8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AD88-4AAB-4ED8-9106-2A00957F3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8404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A0AE-1E29-4CDA-A0F3-6DAD00334B8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AD88-4AAB-4ED8-9106-2A00957F3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9216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A0AE-1E29-4CDA-A0F3-6DAD00334B8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AD88-4AAB-4ED8-9106-2A00957F3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4223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A0AE-1E29-4CDA-A0F3-6DAD00334B8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AD88-4AAB-4ED8-9106-2A00957F3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5356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A0AE-1E29-4CDA-A0F3-6DAD00334B8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AD88-4AAB-4ED8-9106-2A00957F3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0388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AA0AE-1E29-4CDA-A0F3-6DAD00334B8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7AD88-4AAB-4ED8-9106-2A00957F3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61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>
                <a:lumMod val="96000"/>
                <a:lumOff val="4000"/>
              </a:srgbClr>
            </a:gs>
            <a:gs pos="50000">
              <a:srgbClr val="B898D0">
                <a:alpha val="80000"/>
              </a:srgbClr>
            </a:gs>
            <a:gs pos="0">
              <a:schemeClr val="bg1"/>
            </a:gs>
            <a:gs pos="100000">
              <a:srgbClr val="7030A0">
                <a:alpha val="96000"/>
              </a:srgbClr>
            </a:gs>
            <a:gs pos="0">
              <a:schemeClr val="accent1">
                <a:lumMod val="60000"/>
                <a:lumOff val="40000"/>
                <a:alpha val="56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r>
              <a:rPr lang="zh-TW" altLang="en-US" sz="8800" dirty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一起來猜猜看</a:t>
            </a:r>
            <a:endParaRPr lang="zh-TW" altLang="en-US" sz="8800" dirty="0"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/>
          <p:cNvSpPr/>
          <p:nvPr/>
        </p:nvSpPr>
        <p:spPr>
          <a:xfrm>
            <a:off x="3533502" y="5447211"/>
            <a:ext cx="2076995" cy="10711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99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開始</a:t>
            </a:r>
            <a:endParaRPr lang="zh-TW" altLang="en-US" sz="6600" dirty="0">
              <a:solidFill>
                <a:srgbClr val="FF99FF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7770423"/>
      </p:ext>
    </p:extLst>
  </p:cSld>
  <p:clrMapOvr>
    <a:masterClrMapping/>
  </p:clrMapOvr>
  <p:transition spd="slow" advClick="0">
    <p:push dir="u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63040" y="404314"/>
            <a:ext cx="7862206" cy="1907811"/>
          </a:xfrm>
          <a:noFill/>
        </p:spPr>
        <p:txBody>
          <a:bodyPr/>
          <a:lstStyle/>
          <a:p>
            <a:r>
              <a:rPr lang="zh-TW" altLang="en-US" dirty="0" smtClean="0"/>
              <a:t> </a:t>
            </a:r>
            <a:r>
              <a:rPr lang="zh-TW" altLang="en-US" sz="5400" dirty="0" smtClean="0">
                <a:ln>
                  <a:solidFill>
                    <a:srgbClr val="FF99FF"/>
                  </a:solidFill>
                </a:ln>
                <a:solidFill>
                  <a:srgbClr val="FF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請問我喜歡 什麼課</a:t>
            </a:r>
            <a:endParaRPr lang="zh-TW" altLang="en-US" sz="5400" dirty="0">
              <a:ln>
                <a:solidFill>
                  <a:srgbClr val="FF99FF"/>
                </a:solidFill>
              </a:ln>
              <a:solidFill>
                <a:srgbClr val="FFFF00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34442" y="3422469"/>
            <a:ext cx="1652451" cy="21858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99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 體育</a:t>
            </a:r>
            <a:endParaRPr lang="zh-TW" altLang="en-US" sz="6600" dirty="0">
              <a:solidFill>
                <a:srgbClr val="FF99FF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1580606" y="3422469"/>
            <a:ext cx="1643742" cy="21771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99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 美勞</a:t>
            </a:r>
            <a:endParaRPr lang="zh-TW" altLang="en-US" sz="6600" dirty="0">
              <a:solidFill>
                <a:srgbClr val="FF99FF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5452517" y="3481251"/>
            <a:ext cx="1261792" cy="32461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99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 音樂</a:t>
            </a:r>
            <a:endParaRPr lang="zh-TW" altLang="en-US" sz="6600" dirty="0">
              <a:solidFill>
                <a:srgbClr val="FF99FF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1997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2" name="push.wav"/>
          </p:stSnd>
        </p:sndAc>
      </p:transition>
    </mc:Choice>
    <mc:Fallback>
      <p:transition spd="slow" advClick="0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3722566" y="1242276"/>
            <a:ext cx="5185954" cy="3448595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99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再想想</a:t>
            </a:r>
            <a:endParaRPr lang="zh-TW" altLang="en-US" sz="4800" dirty="0">
              <a:solidFill>
                <a:srgbClr val="FF99FF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99" y="836024"/>
            <a:ext cx="3621767" cy="3630170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3591936" y="4872446"/>
            <a:ext cx="2377790" cy="19855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99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 再來</a:t>
            </a:r>
            <a:endParaRPr lang="zh-TW" altLang="en-US" sz="6600" dirty="0">
              <a:solidFill>
                <a:srgbClr val="FF99FF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06875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3747950" y="407308"/>
            <a:ext cx="3566160" cy="242969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真棒</a:t>
            </a:r>
            <a:endParaRPr lang="zh-TW" altLang="en-US" sz="80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267" y="5183122"/>
            <a:ext cx="1127762" cy="1429515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60" y="1622154"/>
            <a:ext cx="2982692" cy="3297349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4291148" y="3892731"/>
            <a:ext cx="1992085" cy="29652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99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掰掰</a:t>
            </a:r>
            <a:endParaRPr lang="zh-TW" altLang="en-US" sz="6600" dirty="0">
              <a:solidFill>
                <a:srgbClr val="FF99FF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08289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ageCurlDouble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29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文鼎中特圓</vt:lpstr>
      <vt:lpstr>文鼎疊圓體</vt:lpstr>
      <vt:lpstr>新細明體</vt:lpstr>
      <vt:lpstr>Arial</vt:lpstr>
      <vt:lpstr>Calibri</vt:lpstr>
      <vt:lpstr>Calibri Light</vt:lpstr>
      <vt:lpstr>Office Theme</vt:lpstr>
      <vt:lpstr> 一起來猜猜看</vt:lpstr>
      <vt:lpstr> 請問我喜歡 什麼課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8</cp:revision>
  <dcterms:created xsi:type="dcterms:W3CDTF">2019-11-12T00:58:19Z</dcterms:created>
  <dcterms:modified xsi:type="dcterms:W3CDTF">2019-11-26T01:29:03Z</dcterms:modified>
</cp:coreProperties>
</file>