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CF8"/>
    <a:srgbClr val="FF3399"/>
    <a:srgbClr val="4B4BE7"/>
    <a:srgbClr val="D20000"/>
    <a:srgbClr val="FF6D6D"/>
    <a:srgbClr val="FCF8FC"/>
    <a:srgbClr val="FCF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768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7754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363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74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740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835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085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804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484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9216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5934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F3942-1A04-4AB4-B9CC-CA2C63BA793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49A43-BD8F-4F3E-8670-142E97F765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40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rgbClr val="FCDCF8"/>
            </a:gs>
            <a:gs pos="63000">
              <a:schemeClr val="accent1">
                <a:lumMod val="45000"/>
                <a:lumOff val="55000"/>
              </a:schemeClr>
            </a:gs>
            <a:gs pos="31000">
              <a:srgbClr val="E8D9F5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大家猜一猜</a:t>
            </a:r>
            <a:endParaRPr lang="zh-TW" altLang="en-US" sz="96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11879" y="5349875"/>
            <a:ext cx="1737361" cy="914400"/>
          </a:xfrm>
          <a:prstGeom prst="roundRect">
            <a:avLst/>
          </a:prstGeom>
          <a:solidFill>
            <a:srgbClr val="FCD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355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猜猜我喜歡哪隻角落生物呢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1084760" y="3063083"/>
            <a:ext cx="1567001" cy="914399"/>
          </a:xfrm>
          <a:prstGeom prst="roundRect">
            <a:avLst/>
          </a:prstGeom>
          <a:solidFill>
            <a:srgbClr val="FCD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蜥蜴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75806" y="3063082"/>
            <a:ext cx="1737361" cy="914400"/>
          </a:xfrm>
          <a:prstGeom prst="roundRect">
            <a:avLst/>
          </a:prstGeom>
          <a:solidFill>
            <a:srgbClr val="FCD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貓咪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5749833" y="3063082"/>
            <a:ext cx="1737361" cy="914400"/>
          </a:xfrm>
          <a:prstGeom prst="roundRect">
            <a:avLst/>
          </a:prstGeom>
          <a:solidFill>
            <a:srgbClr val="FCD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白熊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9431862"/>
      </p:ext>
    </p:extLst>
  </p:cSld>
  <p:clrMapOvr>
    <a:masterClrMapping/>
  </p:clrMapOvr>
  <p:transition spd="slow" advClick="0">
    <p:comb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rgbClr val="4B4BE7"/>
            </a:gs>
            <a:gs pos="100000">
              <a:srgbClr val="CAA4D4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404951" y="274319"/>
            <a:ext cx="3775164" cy="3696788"/>
          </a:xfrm>
          <a:prstGeom prst="irregularSeal1">
            <a:avLst/>
          </a:prstGeom>
          <a:gradFill flip="none" rotWithShape="1">
            <a:gsLst>
              <a:gs pos="22000">
                <a:schemeClr val="accent1">
                  <a:lumMod val="75000"/>
                  <a:tint val="66000"/>
                  <a:satMod val="160000"/>
                </a:schemeClr>
              </a:gs>
              <a:gs pos="90000">
                <a:schemeClr val="accent1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solidFill>
                <a:schemeClr val="tx1">
                  <a:lumMod val="65000"/>
                  <a:lumOff val="3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624" y="1149532"/>
            <a:ext cx="4167050" cy="476658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148691" y="4903586"/>
            <a:ext cx="1567001" cy="914399"/>
          </a:xfrm>
          <a:prstGeom prst="roundRect">
            <a:avLst/>
          </a:prstGeom>
          <a:solidFill>
            <a:srgbClr val="FCD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1254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2000">
              <a:srgbClr val="FCDCF8"/>
            </a:gs>
            <a:gs pos="100000">
              <a:srgbClr val="CAA4D4"/>
            </a:gs>
            <a:gs pos="7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/>
          <p:cNvSpPr/>
          <p:nvPr/>
        </p:nvSpPr>
        <p:spPr>
          <a:xfrm rot="21174924">
            <a:off x="1317196" y="1086339"/>
            <a:ext cx="3593559" cy="2765608"/>
          </a:xfrm>
          <a:prstGeom prst="heart">
            <a:avLst/>
          </a:prstGeom>
          <a:gradFill flip="none" rotWithShape="1">
            <a:gsLst>
              <a:gs pos="0">
                <a:srgbClr val="FF3399">
                  <a:tint val="66000"/>
                  <a:satMod val="160000"/>
                </a:srgbClr>
              </a:gs>
              <a:gs pos="50000">
                <a:srgbClr val="FF3399">
                  <a:tint val="44500"/>
                  <a:satMod val="160000"/>
                </a:srgbClr>
              </a:gs>
              <a:gs pos="100000">
                <a:srgbClr val="FF339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真厲害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069" y="1580606"/>
            <a:ext cx="4167051" cy="457200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113975" y="5009449"/>
            <a:ext cx="1567001" cy="914399"/>
          </a:xfrm>
          <a:prstGeom prst="roundRect">
            <a:avLst/>
          </a:prstGeom>
          <a:solidFill>
            <a:srgbClr val="FCDC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0581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31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大家猜一猜</vt:lpstr>
      <vt:lpstr>猜猜我喜歡哪隻角落生物呢?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大家一ㄑ</dc:title>
  <dc:creator>Windows 使用者</dc:creator>
  <cp:lastModifiedBy>Windows 使用者</cp:lastModifiedBy>
  <cp:revision>13</cp:revision>
  <dcterms:created xsi:type="dcterms:W3CDTF">2019-11-12T00:58:16Z</dcterms:created>
  <dcterms:modified xsi:type="dcterms:W3CDTF">2019-11-26T01:31:26Z</dcterms:modified>
</cp:coreProperties>
</file>