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EC5AC2"/>
    <a:srgbClr val="6ED2DC"/>
    <a:srgbClr val="EC1CCE"/>
    <a:srgbClr val="E46ECB"/>
    <a:srgbClr val="CC00FF"/>
    <a:srgbClr val="57CBD7"/>
    <a:srgbClr val="D286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9DEF-5DEC-4580-9060-D2586ED9C1F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60C-A3A9-43AA-9202-EFF46782B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6549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9DEF-5DEC-4580-9060-D2586ED9C1F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60C-A3A9-43AA-9202-EFF46782B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59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9DEF-5DEC-4580-9060-D2586ED9C1F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60C-A3A9-43AA-9202-EFF46782B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8943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9DEF-5DEC-4580-9060-D2586ED9C1F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60C-A3A9-43AA-9202-EFF46782B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8717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9DEF-5DEC-4580-9060-D2586ED9C1F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60C-A3A9-43AA-9202-EFF46782B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1700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9DEF-5DEC-4580-9060-D2586ED9C1F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60C-A3A9-43AA-9202-EFF46782B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090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9DEF-5DEC-4580-9060-D2586ED9C1F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60C-A3A9-43AA-9202-EFF46782B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617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9DEF-5DEC-4580-9060-D2586ED9C1F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60C-A3A9-43AA-9202-EFF46782B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1917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9DEF-5DEC-4580-9060-D2586ED9C1F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60C-A3A9-43AA-9202-EFF46782B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7901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9DEF-5DEC-4580-9060-D2586ED9C1F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60C-A3A9-43AA-9202-EFF46782B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500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9DEF-5DEC-4580-9060-D2586ED9C1F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0360C-A3A9-43AA-9202-EFF46782B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229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F9DEF-5DEC-4580-9060-D2586ED9C1FD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0360C-A3A9-43AA-9202-EFF46782B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858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C1CCE"/>
            </a:gs>
            <a:gs pos="38000">
              <a:srgbClr val="D286EA"/>
            </a:gs>
            <a:gs pos="70000">
              <a:srgbClr val="57CBD7"/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985553"/>
            <a:ext cx="7315200" cy="1524409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57CBD7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大家猜一猜</a:t>
            </a:r>
            <a:endParaRPr lang="zh-TW" altLang="en-US" sz="9600" dirty="0">
              <a:solidFill>
                <a:srgbClr val="57CBD7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62103" y="5564778"/>
            <a:ext cx="1737359" cy="803366"/>
          </a:xfrm>
          <a:prstGeom prst="roundRect">
            <a:avLst/>
          </a:prstGeom>
          <a:solidFill>
            <a:srgbClr val="FF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3128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1164" y="339000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猜猜我喜歡哪隻角落生物呢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4034792" y="3314229"/>
            <a:ext cx="1737359" cy="803366"/>
          </a:xfrm>
          <a:prstGeom prst="roundRect">
            <a:avLst/>
          </a:prstGeom>
          <a:solidFill>
            <a:srgbClr val="FF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白熊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371601" y="3314229"/>
            <a:ext cx="1737359" cy="803366"/>
          </a:xfrm>
          <a:prstGeom prst="roundRect">
            <a:avLst/>
          </a:prstGeom>
          <a:solidFill>
            <a:srgbClr val="FF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貓咪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6697983" y="3314229"/>
            <a:ext cx="1737359" cy="803366"/>
          </a:xfrm>
          <a:prstGeom prst="roundRect">
            <a:avLst/>
          </a:prstGeom>
          <a:solidFill>
            <a:srgbClr val="FF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蜥蜴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6948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37000">
              <a:srgbClr val="EC1CCE"/>
            </a:gs>
            <a:gs pos="100000">
              <a:srgbClr val="D286EA"/>
            </a:gs>
            <a:gs pos="71000">
              <a:srgbClr val="57CBD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4924697" y="352697"/>
            <a:ext cx="3370217" cy="3931920"/>
          </a:xfrm>
          <a:prstGeom prst="irregularSeal1">
            <a:avLst/>
          </a:prstGeom>
          <a:gradFill flip="none" rotWithShape="1">
            <a:gsLst>
              <a:gs pos="0">
                <a:srgbClr val="FF00FF"/>
              </a:gs>
              <a:gs pos="48000">
                <a:srgbClr val="6ED2DC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9778"/>
            <a:ext cx="4575538" cy="534212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4056017" y="5128532"/>
            <a:ext cx="1737359" cy="803366"/>
          </a:xfrm>
          <a:prstGeom prst="roundRect">
            <a:avLst/>
          </a:prstGeom>
          <a:solidFill>
            <a:srgbClr val="FF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32748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37000">
              <a:srgbClr val="FF00FF"/>
            </a:gs>
            <a:gs pos="74000">
              <a:srgbClr val="CC00FF"/>
            </a:gs>
            <a:gs pos="100000">
              <a:srgbClr val="6ED2D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心形 1"/>
          <p:cNvSpPr/>
          <p:nvPr/>
        </p:nvSpPr>
        <p:spPr>
          <a:xfrm>
            <a:off x="5656217" y="1162594"/>
            <a:ext cx="2769326" cy="2547257"/>
          </a:xfrm>
          <a:prstGeom prst="heart">
            <a:avLst/>
          </a:prstGeom>
          <a:solidFill>
            <a:srgbClr val="EC5AC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真強</a:t>
            </a:r>
            <a:r>
              <a:rPr lang="en-US" altLang="zh-TW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775" y="841398"/>
            <a:ext cx="4068808" cy="546782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918858" y="5505857"/>
            <a:ext cx="1737359" cy="803366"/>
          </a:xfrm>
          <a:prstGeom prst="roundRect">
            <a:avLst/>
          </a:prstGeom>
          <a:solidFill>
            <a:srgbClr val="FF00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69144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31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大家猜一猜</vt:lpstr>
      <vt:lpstr>猜猜我喜歡哪隻角落生物呢?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大家猜一猜</dc:title>
  <dc:creator>Windows 使用者</dc:creator>
  <cp:lastModifiedBy>Windows 使用者</cp:lastModifiedBy>
  <cp:revision>12</cp:revision>
  <dcterms:created xsi:type="dcterms:W3CDTF">2019-11-12T00:58:28Z</dcterms:created>
  <dcterms:modified xsi:type="dcterms:W3CDTF">2019-11-26T01:25:42Z</dcterms:modified>
</cp:coreProperties>
</file>