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0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28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2A549-9CD2-4DF5-89AC-B5A968E1E9A4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BF26D-96C6-412E-87DC-C012A7E422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20729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2A549-9CD2-4DF5-89AC-B5A968E1E9A4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BF26D-96C6-412E-87DC-C012A7E422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560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2A549-9CD2-4DF5-89AC-B5A968E1E9A4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BF26D-96C6-412E-87DC-C012A7E422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15767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2A549-9CD2-4DF5-89AC-B5A968E1E9A4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BF26D-96C6-412E-87DC-C012A7E422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0291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2A549-9CD2-4DF5-89AC-B5A968E1E9A4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BF26D-96C6-412E-87DC-C012A7E422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8004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2A549-9CD2-4DF5-89AC-B5A968E1E9A4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BF26D-96C6-412E-87DC-C012A7E422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8743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2A549-9CD2-4DF5-89AC-B5A968E1E9A4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BF26D-96C6-412E-87DC-C012A7E422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6474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2A549-9CD2-4DF5-89AC-B5A968E1E9A4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BF26D-96C6-412E-87DC-C012A7E422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615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2A549-9CD2-4DF5-89AC-B5A968E1E9A4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BF26D-96C6-412E-87DC-C012A7E422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5245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2A549-9CD2-4DF5-89AC-B5A968E1E9A4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BF26D-96C6-412E-87DC-C012A7E422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18823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2A549-9CD2-4DF5-89AC-B5A968E1E9A4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BF26D-96C6-412E-87DC-C012A7E422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813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2A549-9CD2-4DF5-89AC-B5A968E1E9A4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BF26D-96C6-412E-87DC-C012A7E422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6334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5" Type="http://schemas.openxmlformats.org/officeDocument/2006/relationships/slide" Target="slide3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45000">
              <a:srgbClr val="FFFFAC"/>
            </a:gs>
            <a:gs pos="0">
              <a:schemeClr val="bg1">
                <a:alpha val="99000"/>
              </a:schemeClr>
            </a:gs>
            <a:gs pos="99000">
              <a:srgbClr val="7030A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32411" y="235132"/>
            <a:ext cx="6838405" cy="91440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gradFill flip="none" rotWithShape="1">
                  <a:gsLst>
                    <a:gs pos="0">
                      <a:srgbClr val="9F28A8">
                        <a:shade val="30000"/>
                        <a:satMod val="115000"/>
                      </a:srgbClr>
                    </a:gs>
                    <a:gs pos="50000">
                      <a:srgbClr val="9F28A8">
                        <a:shade val="67500"/>
                        <a:satMod val="115000"/>
                      </a:srgbClr>
                    </a:gs>
                    <a:gs pos="100000">
                      <a:srgbClr val="9F28A8">
                        <a:shade val="100000"/>
                        <a:satMod val="115000"/>
                      </a:srgbClr>
                    </a:gs>
                  </a:gsLst>
                  <a:lin ang="10800000" scaled="1"/>
                  <a:tileRect/>
                </a:gra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大家來玩腦筋急轉彎</a:t>
            </a:r>
            <a:endParaRPr lang="zh-TW" altLang="en-US" dirty="0">
              <a:gradFill flip="none" rotWithShape="1">
                <a:gsLst>
                  <a:gs pos="0">
                    <a:srgbClr val="9F28A8">
                      <a:shade val="30000"/>
                      <a:satMod val="115000"/>
                    </a:srgbClr>
                  </a:gs>
                  <a:gs pos="50000">
                    <a:srgbClr val="9F28A8">
                      <a:shade val="67500"/>
                      <a:satMod val="115000"/>
                    </a:srgbClr>
                  </a:gs>
                  <a:gs pos="100000">
                    <a:srgbClr val="9F28A8">
                      <a:shade val="100000"/>
                      <a:satMod val="115000"/>
                    </a:srgbClr>
                  </a:gs>
                </a:gsLst>
                <a:lin ang="10800000" scaled="1"/>
                <a:tileRect/>
              </a:gradFill>
              <a:latin typeface="文鼎ＰＯＰ－２" panose="020B0609010101010101" pitchFamily="49" charset="-120"/>
              <a:ea typeface="文鼎ＰＯＰ－２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3745773" y="4069080"/>
            <a:ext cx="2011680" cy="11887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hlinkClick r:id="" action="ppaction://hlinkshowjump?jump=nextslide"/>
              </a:rPr>
              <a:t>開始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41130710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2" name="type.wav"/>
          </p:stSnd>
        </p:sndAc>
      </p:transition>
    </mc:Choice>
    <mc:Fallback>
      <p:transition spd="slow" advClick="0">
        <p:dissolv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71525" y="365126"/>
            <a:ext cx="7886700" cy="1325563"/>
          </a:xfrm>
        </p:spPr>
        <p:txBody>
          <a:bodyPr/>
          <a:lstStyle/>
          <a:p>
            <a:r>
              <a:rPr lang="zh-TW" altLang="en-US" dirty="0" smtClean="0"/>
              <a:t>小名家住１４樓</a:t>
            </a:r>
            <a:r>
              <a:rPr lang="en-US" altLang="zh-TW" dirty="0" smtClean="0"/>
              <a:t>,</a:t>
            </a:r>
            <a:r>
              <a:rPr lang="zh-TW" altLang="en-US" dirty="0" smtClean="0"/>
              <a:t>下樓坐到１，上樓卻只坐到４樓，為什麼？</a:t>
            </a:r>
            <a:endParaRPr lang="zh-TW" altLang="en-US" dirty="0"/>
          </a:p>
        </p:txBody>
      </p:sp>
      <p:sp>
        <p:nvSpPr>
          <p:cNvPr id="18" name="圓角矩形 17">
            <a:hlinkClick r:id="rId4" action="ppaction://hlinksldjump"/>
          </p:cNvPr>
          <p:cNvSpPr/>
          <p:nvPr/>
        </p:nvSpPr>
        <p:spPr>
          <a:xfrm>
            <a:off x="6841670" y="4677591"/>
            <a:ext cx="2011680" cy="11887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hlinkClick r:id="" action="ppaction://hlinkshowjump?jump=nextslide"/>
              </a:rPr>
              <a:t>他太矮了</a:t>
            </a:r>
            <a:endParaRPr lang="zh-TW" altLang="en-US" sz="2000" dirty="0"/>
          </a:p>
        </p:txBody>
      </p:sp>
      <p:sp>
        <p:nvSpPr>
          <p:cNvPr id="19" name="圓角矩形 18">
            <a:hlinkClick r:id="rId5" action="ppaction://hlinksldjump"/>
          </p:cNvPr>
          <p:cNvSpPr/>
          <p:nvPr/>
        </p:nvSpPr>
        <p:spPr>
          <a:xfrm>
            <a:off x="3617595" y="4620985"/>
            <a:ext cx="2011680" cy="12170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hlinkClick r:id="" action="ppaction://hlinkshowjump?jump=nextslide"/>
              </a:rPr>
              <a:t>他想運動一下</a:t>
            </a:r>
            <a:endParaRPr lang="zh-TW" altLang="en-US" sz="2000" dirty="0"/>
          </a:p>
        </p:txBody>
      </p:sp>
      <p:sp>
        <p:nvSpPr>
          <p:cNvPr id="20" name="圓角矩形 19">
            <a:hlinkClick r:id="rId5" action="ppaction://hlinksldjump"/>
          </p:cNvPr>
          <p:cNvSpPr/>
          <p:nvPr/>
        </p:nvSpPr>
        <p:spPr>
          <a:xfrm>
            <a:off x="576399" y="4649288"/>
            <a:ext cx="2011681" cy="11887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hlinkClick r:id="" action="ppaction://hlinkshowjump?jump=nextslide"/>
              </a:rPr>
              <a:t>他想去朋友家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7337353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2" name="camera.wav"/>
          </p:stSnd>
        </p:sndAc>
      </p:transition>
    </mc:Choice>
    <mc:Fallback>
      <p:transition spd="slow" advClick="0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094" y="727256"/>
            <a:ext cx="3735977" cy="5772603"/>
          </a:xfrm>
          <a:prstGeom prst="rect">
            <a:avLst/>
          </a:prstGeom>
        </p:spPr>
      </p:pic>
      <p:sp>
        <p:nvSpPr>
          <p:cNvPr id="3" name="橢圓形圖說文字 2"/>
          <p:cNvSpPr/>
          <p:nvPr/>
        </p:nvSpPr>
        <p:spPr>
          <a:xfrm>
            <a:off x="3953147" y="328611"/>
            <a:ext cx="4505054" cy="2928937"/>
          </a:xfrm>
          <a:prstGeom prst="wedgeEllipseCallout">
            <a:avLst>
              <a:gd name="adj1" fmla="val -47576"/>
              <a:gd name="adj2" fmla="val 553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rgbClr val="9F28A8"/>
                </a:solidFill>
                <a:latin typeface="Alef" panose="00000500000000000000" pitchFamily="2" charset="-79"/>
                <a:cs typeface="Alef" panose="00000500000000000000" pitchFamily="2" charset="-79"/>
              </a:rPr>
              <a:t>答錯了！</a:t>
            </a:r>
            <a:endParaRPr lang="zh-TW" altLang="en-US" sz="6000" dirty="0">
              <a:solidFill>
                <a:srgbClr val="9F28A8"/>
              </a:solidFill>
              <a:latin typeface="Alef" panose="00000500000000000000" pitchFamily="2" charset="-79"/>
              <a:cs typeface="Alef" panose="00000500000000000000" pitchFamily="2" charset="-79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4764675" y="4892040"/>
            <a:ext cx="2011680" cy="11887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hlinkClick r:id="" action="ppaction://hlinkshowjump?jump=previousslide"/>
              </a:rPr>
              <a:t>重來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0065634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837" y="434348"/>
            <a:ext cx="4038601" cy="6276014"/>
          </a:xfrm>
          <a:prstGeom prst="rect">
            <a:avLst/>
          </a:prstGeom>
        </p:spPr>
      </p:pic>
      <p:sp>
        <p:nvSpPr>
          <p:cNvPr id="3" name="橢圓形圖說文字 2"/>
          <p:cNvSpPr/>
          <p:nvPr/>
        </p:nvSpPr>
        <p:spPr>
          <a:xfrm>
            <a:off x="4255634" y="614363"/>
            <a:ext cx="4043362" cy="2443163"/>
          </a:xfrm>
          <a:prstGeom prst="wedgeEllipseCallout">
            <a:avLst>
              <a:gd name="adj1" fmla="val -39895"/>
              <a:gd name="adj2" fmla="val 572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答對了</a:t>
            </a:r>
            <a:r>
              <a:rPr lang="en-US" altLang="zh-TW" sz="5400" dirty="0" smtClean="0"/>
              <a:t>!</a:t>
            </a:r>
            <a:endParaRPr lang="zh-TW" altLang="en-US" sz="5400" dirty="0"/>
          </a:p>
        </p:txBody>
      </p:sp>
      <p:sp>
        <p:nvSpPr>
          <p:cNvPr id="4" name="圓角矩形 3"/>
          <p:cNvSpPr/>
          <p:nvPr/>
        </p:nvSpPr>
        <p:spPr>
          <a:xfrm>
            <a:off x="4829990" y="5244736"/>
            <a:ext cx="2011680" cy="11887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hlinkClick r:id="" action="ppaction://hlinkshowjump?jump=endshow"/>
              </a:rPr>
              <a:t>再見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7262247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14:conveyor dir="l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</TotalTime>
  <Words>51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文鼎ＰＯＰ－２</vt:lpstr>
      <vt:lpstr>新細明體</vt:lpstr>
      <vt:lpstr>Alef</vt:lpstr>
      <vt:lpstr>Arial</vt:lpstr>
      <vt:lpstr>Calibri</vt:lpstr>
      <vt:lpstr>Calibri Light</vt:lpstr>
      <vt:lpstr>Office Theme</vt:lpstr>
      <vt:lpstr>大家來玩腦筋急轉彎</vt:lpstr>
      <vt:lpstr>小名家住１４樓,下樓坐到１，上樓卻只坐到４樓，為什麼？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‘ㄘ</dc:title>
  <dc:creator>Windows 使用者</dc:creator>
  <cp:lastModifiedBy>Windows 使用者</cp:lastModifiedBy>
  <cp:revision>14</cp:revision>
  <dcterms:created xsi:type="dcterms:W3CDTF">2019-11-12T00:58:15Z</dcterms:created>
  <dcterms:modified xsi:type="dcterms:W3CDTF">2019-11-26T01:31:46Z</dcterms:modified>
</cp:coreProperties>
</file>