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370A6-D2CA-433C-956E-76B5D75EEAC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24C0-3A7E-4A24-B55A-71D890578C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7918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370A6-D2CA-433C-956E-76B5D75EEAC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24C0-3A7E-4A24-B55A-71D890578C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0355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370A6-D2CA-433C-956E-76B5D75EEAC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24C0-3A7E-4A24-B55A-71D890578C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7873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370A6-D2CA-433C-956E-76B5D75EEAC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24C0-3A7E-4A24-B55A-71D890578C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0481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370A6-D2CA-433C-956E-76B5D75EEAC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24C0-3A7E-4A24-B55A-71D890578C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2224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370A6-D2CA-433C-956E-76B5D75EEAC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24C0-3A7E-4A24-B55A-71D890578C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519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370A6-D2CA-433C-956E-76B5D75EEAC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24C0-3A7E-4A24-B55A-71D890578C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2788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370A6-D2CA-433C-956E-76B5D75EEAC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24C0-3A7E-4A24-B55A-71D890578C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412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370A6-D2CA-433C-956E-76B5D75EEAC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24C0-3A7E-4A24-B55A-71D890578C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9829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370A6-D2CA-433C-956E-76B5D75EEAC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24C0-3A7E-4A24-B55A-71D890578C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0020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370A6-D2CA-433C-956E-76B5D75EEAC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4724C0-3A7E-4A24-B55A-71D890578C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6713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370A6-D2CA-433C-956E-76B5D75EEAC3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4724C0-3A7E-4A24-B55A-71D890578C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746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7030A0"/>
            </a:gs>
            <a:gs pos="100000">
              <a:srgbClr val="FFFF00"/>
            </a:gs>
            <a:gs pos="0">
              <a:schemeClr val="accent1">
                <a:lumMod val="60000"/>
                <a:lumOff val="40000"/>
              </a:schemeClr>
            </a:gs>
          </a:gsLst>
          <a:lin ang="4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7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大家來猜謎</a:t>
            </a:r>
            <a:endParaRPr lang="zh-TW" altLang="en-US" sz="72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流程圖: 程序 3">
            <a:hlinkClick r:id="" action="ppaction://hlinkshowjump?jump=nextslide"/>
          </p:cNvPr>
          <p:cNvSpPr/>
          <p:nvPr/>
        </p:nvSpPr>
        <p:spPr>
          <a:xfrm>
            <a:off x="3651069" y="4286228"/>
            <a:ext cx="1502228" cy="933994"/>
          </a:xfrm>
          <a:prstGeom prst="flowChart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中特黑" panose="020B0609010101010101" pitchFamily="49" charset="-120"/>
                <a:ea typeface="文鼎中特黑" panose="020B0609010101010101" pitchFamily="49" charset="-120"/>
              </a:rPr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227416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2" name="type.wav"/>
          </p:stSnd>
        </p:sndAc>
      </p:transition>
    </mc:Choice>
    <mc:Fallback>
      <p:transition spd="slow" advClick="0">
        <p:random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19794" y="849086"/>
            <a:ext cx="6871063" cy="1227910"/>
          </a:xfrm>
          <a:noFill/>
        </p:spPr>
        <p:txBody>
          <a:bodyPr/>
          <a:lstStyle/>
          <a:p>
            <a:r>
              <a:rPr lang="zh-TW" altLang="en-US" dirty="0" smtClean="0"/>
              <a:t>我喜歡的動物是什麼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6" name="流程圖: 程序 5">
            <a:hlinkClick r:id="" action="ppaction://hlinkshowjump?jump=nextslide"/>
          </p:cNvPr>
          <p:cNvSpPr/>
          <p:nvPr/>
        </p:nvSpPr>
        <p:spPr>
          <a:xfrm>
            <a:off x="1090749" y="4591028"/>
            <a:ext cx="1502228" cy="933994"/>
          </a:xfrm>
          <a:prstGeom prst="flowChart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鴨子</a:t>
            </a:r>
            <a:endParaRPr lang="zh-TW" altLang="en-US" sz="36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7" name="流程圖: 程序 6">
            <a:hlinkClick r:id="" action="ppaction://hlinkshowjump?jump=lastslide"/>
          </p:cNvPr>
          <p:cNvSpPr/>
          <p:nvPr/>
        </p:nvSpPr>
        <p:spPr>
          <a:xfrm>
            <a:off x="3881846" y="4591028"/>
            <a:ext cx="1502228" cy="933994"/>
          </a:xfrm>
          <a:prstGeom prst="flowChart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小狗</a:t>
            </a:r>
            <a:endParaRPr lang="zh-TW" altLang="en-US" sz="36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8" name="流程圖: 程序 7">
            <a:hlinkClick r:id="" action="ppaction://hlinkshowjump?jump=nextslide"/>
          </p:cNvPr>
          <p:cNvSpPr/>
          <p:nvPr/>
        </p:nvSpPr>
        <p:spPr>
          <a:xfrm>
            <a:off x="6672943" y="4591028"/>
            <a:ext cx="1502228" cy="933994"/>
          </a:xfrm>
          <a:prstGeom prst="flowChart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河馬</a:t>
            </a:r>
            <a:endParaRPr lang="zh-TW" altLang="en-US" sz="36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639794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534885" y="654755"/>
            <a:ext cx="4859384" cy="4217692"/>
          </a:xfrm>
          <a:prstGeom prst="irregularSeal2">
            <a:avLst/>
          </a:prstGeom>
          <a:solidFill>
            <a:srgbClr val="FFFF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0000"/>
                </a:solidFill>
              </a:rPr>
              <a:t>答錯了！</a:t>
            </a:r>
            <a:endParaRPr lang="zh-TW" altLang="en-US" sz="4400" dirty="0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0539" y="1724296"/>
            <a:ext cx="2869657" cy="3526971"/>
          </a:xfrm>
          <a:prstGeom prst="rect">
            <a:avLst/>
          </a:prstGeom>
        </p:spPr>
      </p:pic>
      <p:sp>
        <p:nvSpPr>
          <p:cNvPr id="4" name="流程圖: 程序 3">
            <a:hlinkClick r:id="" action="ppaction://hlinkshowjump?jump=previousslide"/>
          </p:cNvPr>
          <p:cNvSpPr/>
          <p:nvPr/>
        </p:nvSpPr>
        <p:spPr>
          <a:xfrm>
            <a:off x="3964577" y="5083062"/>
            <a:ext cx="1502228" cy="933994"/>
          </a:xfrm>
          <a:prstGeom prst="flowChart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重來</a:t>
            </a:r>
            <a:endParaRPr lang="zh-TW" altLang="en-US" sz="36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6855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</p:transition>
    </mc:Choice>
    <mc:Fallback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4624251" y="822960"/>
            <a:ext cx="3135086" cy="2717074"/>
          </a:xfrm>
          <a:prstGeom prst="wedgeEllipseCallout">
            <a:avLst>
              <a:gd name="adj1" fmla="val -49999"/>
              <a:gd name="adj2" fmla="val 4855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答對了！</a:t>
            </a:r>
            <a:endParaRPr lang="zh-TW" altLang="en-US" sz="36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514" y="1972167"/>
            <a:ext cx="2788920" cy="3135733"/>
          </a:xfrm>
          <a:prstGeom prst="rect">
            <a:avLst/>
          </a:prstGeom>
        </p:spPr>
      </p:pic>
      <p:sp>
        <p:nvSpPr>
          <p:cNvPr id="4" name="流程圖: 程序 3">
            <a:hlinkClick r:id="" action="ppaction://hlinkshowjump?jump=endshow"/>
          </p:cNvPr>
          <p:cNvSpPr/>
          <p:nvPr/>
        </p:nvSpPr>
        <p:spPr>
          <a:xfrm>
            <a:off x="2821578" y="5331257"/>
            <a:ext cx="2658292" cy="933994"/>
          </a:xfrm>
          <a:prstGeom prst="flowChartProces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下次見</a:t>
            </a:r>
            <a:endParaRPr lang="zh-TW" altLang="en-US" sz="36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539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14:prism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26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文鼎中特黑</vt:lpstr>
      <vt:lpstr>文鼎中特圓</vt:lpstr>
      <vt:lpstr>文鼎甜妞體P</vt:lpstr>
      <vt:lpstr>新細明體</vt:lpstr>
      <vt:lpstr>Arial</vt:lpstr>
      <vt:lpstr>Calibri</vt:lpstr>
      <vt:lpstr>Calibri Light</vt:lpstr>
      <vt:lpstr>Office 佈景主題</vt:lpstr>
      <vt:lpstr>大家來猜謎</vt:lpstr>
      <vt:lpstr>我喜歡的動物是什麼?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</dc:title>
  <dc:creator>Windows 使用者</dc:creator>
  <cp:lastModifiedBy>Windows 使用者</cp:lastModifiedBy>
  <cp:revision>11</cp:revision>
  <dcterms:created xsi:type="dcterms:W3CDTF">2019-11-12T00:58:20Z</dcterms:created>
  <dcterms:modified xsi:type="dcterms:W3CDTF">2019-11-26T01:23:06Z</dcterms:modified>
</cp:coreProperties>
</file>