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ADDF0"/>
    <a:srgbClr val="FDF7FB"/>
    <a:srgbClr val="FCF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312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676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30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124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693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71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993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177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826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814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094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AB5BF-00B2-46F5-BB19-EAEDD05A227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E8406-E327-4D2A-A7E9-732F65C4E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52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27000">
              <a:srgbClr val="FF0000"/>
            </a:gs>
            <a:gs pos="66000">
              <a:srgbClr val="FF33CC"/>
            </a:gs>
            <a:gs pos="52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rgbClr val="00B0F0"/>
                </a:solidFill>
              </a:rPr>
              <a:t>猜謎</a:t>
            </a:r>
            <a:r>
              <a:rPr lang="zh-TW" altLang="en-US" sz="7200" dirty="0">
                <a:solidFill>
                  <a:srgbClr val="00B0F0"/>
                </a:solidFill>
              </a:rPr>
              <a:t>小小糖果屋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566160" y="5617029"/>
            <a:ext cx="2338251" cy="8882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開始</a:t>
            </a:r>
            <a:endParaRPr lang="zh-TW" altLang="en-US" sz="40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6" name="笑臉 5"/>
          <p:cNvSpPr/>
          <p:nvPr/>
        </p:nvSpPr>
        <p:spPr>
          <a:xfrm>
            <a:off x="7178040" y="5473336"/>
            <a:ext cx="822960" cy="71192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566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type.wav"/>
          </p:stSnd>
        </p:sndAc>
      </p:transition>
    </mc:Choice>
    <mc:Fallback>
      <p:transition spd="slow" advClick="0">
        <p:random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62399" y="1593035"/>
            <a:ext cx="7886700" cy="1325563"/>
          </a:xfrm>
          <a:noFill/>
        </p:spPr>
        <p:txBody>
          <a:bodyPr/>
          <a:lstStyle/>
          <a:p>
            <a:r>
              <a:rPr lang="zh-TW" altLang="en-US" dirty="0" smtClean="0"/>
              <a:t>我喜歡的糖果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566160" y="5617029"/>
            <a:ext cx="2338251" cy="8882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軟糖</a:t>
            </a:r>
            <a:endParaRPr lang="zh-TW" altLang="en-US" sz="40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22811" y="5438503"/>
            <a:ext cx="2338251" cy="8882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CC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棒棒</a:t>
            </a:r>
            <a:r>
              <a:rPr lang="zh-TW" altLang="en-US" sz="4000" dirty="0">
                <a:solidFill>
                  <a:srgbClr val="FF33CC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糖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553200" y="5617029"/>
            <a:ext cx="2338251" cy="8882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跳跳糖</a:t>
            </a:r>
            <a:endParaRPr lang="zh-TW" altLang="en-US" sz="4000" dirty="0">
              <a:solidFill>
                <a:srgbClr val="FFFF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9331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星形 1"/>
          <p:cNvSpPr/>
          <p:nvPr/>
        </p:nvSpPr>
        <p:spPr>
          <a:xfrm>
            <a:off x="2664823" y="2076996"/>
            <a:ext cx="4284617" cy="3148148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Candara Light" panose="020E0502030303020204" pitchFamily="34" charset="0"/>
              </a:rPr>
              <a:t>答</a:t>
            </a:r>
            <a:r>
              <a:rPr lang="zh-TW" altLang="en-US" sz="4000" dirty="0">
                <a:latin typeface="Candara Light" panose="020E0502030303020204" pitchFamily="34" charset="0"/>
              </a:rPr>
              <a:t>啦</a:t>
            </a:r>
            <a:r>
              <a:rPr lang="zh-TW" altLang="en-US" sz="4000" dirty="0" smtClean="0">
                <a:latin typeface="Candara Light" panose="020E0502030303020204" pitchFamily="34" charset="0"/>
              </a:rPr>
              <a:t>錯</a:t>
            </a:r>
            <a:endParaRPr lang="zh-TW" altLang="en-US" sz="4000" dirty="0">
              <a:latin typeface="Candara Light" panose="020E0502030303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8435"/>
            <a:ext cx="3448050" cy="398145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638005" y="5518377"/>
            <a:ext cx="2338251" cy="8882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重來</a:t>
            </a:r>
            <a:r>
              <a:rPr lang="zh-TW" altLang="en-US" sz="4000" dirty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 </a:t>
            </a:r>
            <a:r>
              <a:rPr lang="zh-TW" altLang="en-US" sz="4000" dirty="0" smtClean="0">
                <a:solidFill>
                  <a:srgbClr val="FFC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        </a:t>
            </a:r>
            <a:endParaRPr lang="zh-TW" altLang="en-US" sz="4000" dirty="0">
              <a:solidFill>
                <a:srgbClr val="FFC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0613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3500846" y="1802674"/>
            <a:ext cx="4036423" cy="1998617"/>
          </a:xfrm>
          <a:prstGeom prst="wedgeEllipseCallout">
            <a:avLst>
              <a:gd name="adj1" fmla="val -46723"/>
              <a:gd name="adj2" fmla="val 55964"/>
            </a:avLst>
          </a:prstGeom>
          <a:solidFill>
            <a:srgbClr val="FF33CC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答對拉好棒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57" y="2534195"/>
            <a:ext cx="2576601" cy="280916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219303" y="4741817"/>
            <a:ext cx="2338251" cy="8882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掰掰</a:t>
            </a:r>
            <a:endParaRPr lang="zh-TW" altLang="en-US" sz="40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7973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文鼎超顏楷</vt:lpstr>
      <vt:lpstr>新細明體</vt:lpstr>
      <vt:lpstr>Arial</vt:lpstr>
      <vt:lpstr>Calibri</vt:lpstr>
      <vt:lpstr>Calibri Light</vt:lpstr>
      <vt:lpstr>Candara Light</vt:lpstr>
      <vt:lpstr>Office 佈景主題</vt:lpstr>
      <vt:lpstr>猜謎小小糖果屋</vt:lpstr>
      <vt:lpstr>我喜歡的糖果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ㄨ</dc:title>
  <dc:creator>Windows 使用者</dc:creator>
  <cp:lastModifiedBy>Windows 使用者</cp:lastModifiedBy>
  <cp:revision>12</cp:revision>
  <dcterms:created xsi:type="dcterms:W3CDTF">2019-11-12T00:58:27Z</dcterms:created>
  <dcterms:modified xsi:type="dcterms:W3CDTF">2019-11-26T01:23:05Z</dcterms:modified>
</cp:coreProperties>
</file>