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303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05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439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692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892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8935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673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162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424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841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967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805E3-C6EB-4F69-A1F5-6E01F0AB6A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E5A47-D9D3-442B-AF90-316AC0CFF6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029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734">
              <a:srgbClr val="7030A0"/>
            </a:gs>
            <a:gs pos="84000">
              <a:srgbClr val="0070C0"/>
            </a:gs>
            <a:gs pos="67000">
              <a:srgbClr val="00B0F0"/>
            </a:gs>
            <a:gs pos="50000">
              <a:srgbClr val="92D050"/>
            </a:gs>
            <a:gs pos="34000">
              <a:srgbClr val="FFFF00"/>
            </a:gs>
            <a:gs pos="17000">
              <a:srgbClr val="FFC000"/>
            </a:gs>
            <a:gs pos="1000">
              <a:srgbClr val="FF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8902" y="1828801"/>
            <a:ext cx="7387045" cy="1564231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zh-TW" altLang="en-US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海洋猜一猜</a:t>
            </a:r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298371" y="5466806"/>
            <a:ext cx="2547257" cy="109728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  <a:cs typeface="+mj-cs"/>
              </a:rPr>
              <a:t>開</a:t>
            </a:r>
            <a:r>
              <a:rPr lang="zh-TW" altLang="en-US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  <a:cs typeface="+mj-cs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576638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>
        <p14:flash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我喜歡的海洋生物是哪一個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流程圖: 替代程序 2">
            <a:hlinkClick r:id="" action="ppaction://hlinkshowjump?jump=lastslide"/>
          </p:cNvPr>
          <p:cNvSpPr/>
          <p:nvPr/>
        </p:nvSpPr>
        <p:spPr>
          <a:xfrm>
            <a:off x="3298371" y="5466806"/>
            <a:ext cx="2547257" cy="109728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zh-TW" altLang="en-US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  <a:cs typeface="+mj-cs"/>
              </a:rPr>
              <a:t>虎鯨</a:t>
            </a:r>
            <a:endParaRPr lang="zh-TW" altLang="en-US" sz="6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特圓" panose="020B0609010101010101" pitchFamily="49" charset="-120"/>
              <a:ea typeface="文鼎特圓" panose="020B0609010101010101" pitchFamily="49" charset="-120"/>
              <a:cs typeface="+mj-cs"/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6115594" y="5466806"/>
            <a:ext cx="2547257" cy="109728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  <a:cs typeface="+mj-cs"/>
              </a:rPr>
              <a:t>獨角鯨</a:t>
            </a:r>
            <a:endParaRPr lang="zh-TW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特圓" panose="020B0609010101010101" pitchFamily="49" charset="-120"/>
              <a:ea typeface="文鼎特圓" panose="020B0609010101010101" pitchFamily="49" charset="-120"/>
              <a:cs typeface="+mj-cs"/>
            </a:endParaRP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481148" y="5473338"/>
            <a:ext cx="2547257" cy="109728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zh-TW" altLang="en-US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  <a:cs typeface="+mj-cs"/>
              </a:rPr>
              <a:t>海星</a:t>
            </a:r>
            <a:endParaRPr lang="zh-TW" altLang="en-US" sz="6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特圓" panose="020B0609010101010101" pitchFamily="49" charset="-120"/>
              <a:ea typeface="文鼎特圓" panose="020B0609010101010101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8439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type.wav"/>
          </p:stSnd>
        </p:sndAc>
      </p:transition>
    </mc:Choice>
    <mc:Fallback>
      <p:transition spd="slow" advClick="0">
        <p:dissolv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0" y="1528355"/>
            <a:ext cx="5146766" cy="415398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273" y="308313"/>
            <a:ext cx="5473064" cy="6319726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3298371" y="5466806"/>
            <a:ext cx="2547257" cy="109728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zh-TW" altLang="en-US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  <a:cs typeface="+mj-cs"/>
              </a:rPr>
              <a:t>重來</a:t>
            </a:r>
            <a:endParaRPr lang="zh-TW" altLang="en-US" sz="6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特圓" panose="020B0609010101010101" pitchFamily="49" charset="-120"/>
              <a:ea typeface="文鼎特圓" panose="020B0609010101010101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498341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3827418" y="849086"/>
            <a:ext cx="4676503" cy="2651760"/>
          </a:xfrm>
          <a:prstGeom prst="wedgeEllipseCallout">
            <a:avLst>
              <a:gd name="adj1" fmla="val -53235"/>
              <a:gd name="adj2" fmla="val 260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r>
              <a:rPr lang="en-US" altLang="zh-TW" sz="5400" dirty="0" smtClean="0"/>
              <a:t>!</a:t>
            </a:r>
          </a:p>
          <a:p>
            <a:pPr algn="ctr"/>
            <a:r>
              <a:rPr lang="zh-TW" altLang="en-US" sz="5400" dirty="0" smtClean="0"/>
              <a:t>你好厲害</a:t>
            </a:r>
            <a:r>
              <a:rPr lang="en-US" altLang="zh-TW" sz="5400" dirty="0"/>
              <a:t>!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3983" y="451213"/>
            <a:ext cx="4552950" cy="5067300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298371" y="5466806"/>
            <a:ext cx="2547257" cy="109728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zh-TW" altLang="en-US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  <a:cs typeface="+mj-cs"/>
              </a:rPr>
              <a:t>再見</a:t>
            </a:r>
            <a:endParaRPr lang="zh-TW" altLang="en-US" sz="6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特圓" panose="020B0609010101010101" pitchFamily="49" charset="-120"/>
              <a:ea typeface="文鼎特圓" panose="020B0609010101010101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3257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33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新細明體</vt:lpstr>
      <vt:lpstr>Arial</vt:lpstr>
      <vt:lpstr>Calibri</vt:lpstr>
      <vt:lpstr>Calibri Light</vt:lpstr>
      <vt:lpstr>Office 佈景主題</vt:lpstr>
      <vt:lpstr>海洋猜一猜</vt:lpstr>
      <vt:lpstr>我喜歡的海洋生物是哪一個?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一起猜一猜 </dc:title>
  <dc:creator>Windows 使用者</dc:creator>
  <cp:lastModifiedBy>Windows 使用者</cp:lastModifiedBy>
  <cp:revision>13</cp:revision>
  <dcterms:created xsi:type="dcterms:W3CDTF">2019-11-12T00:58:23Z</dcterms:created>
  <dcterms:modified xsi:type="dcterms:W3CDTF">2019-11-26T01:27:56Z</dcterms:modified>
</cp:coreProperties>
</file>