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0673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8550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4251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874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871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819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4106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962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7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554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941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E2926-658C-4B36-BE90-C3D5CEEE68D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EFF9A-04B6-472A-8262-CA27EEB787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22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rgbClr val="FFFF00"/>
            </a:gs>
            <a:gs pos="71000">
              <a:schemeClr val="accent1">
                <a:lumMod val="40000"/>
                <a:lumOff val="60000"/>
              </a:schemeClr>
            </a:gs>
            <a:gs pos="37000">
              <a:srgbClr val="00B0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9600" b="1" dirty="0" smtClean="0">
                <a:ln w="28575">
                  <a:solidFill>
                    <a:schemeClr val="tx1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請你來猜一猜</a:t>
            </a:r>
            <a:endParaRPr lang="zh-TW" altLang="en-US" sz="9600" b="1" dirty="0">
              <a:ln w="28575">
                <a:solidFill>
                  <a:schemeClr val="tx1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78777" y="5257800"/>
            <a:ext cx="2220686" cy="9797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開始</a:t>
            </a:r>
            <a:r>
              <a:rPr lang="zh-TW" altLang="en-US" dirty="0" smtClean="0"/>
              <a:t>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80167562"/>
      </p:ext>
    </p:extLst>
  </p:cSld>
  <p:clrMapOvr>
    <a:masterClrMapping/>
  </p:clrMapOvr>
  <p:transition spd="slow" advClick="0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1086" y="1619159"/>
            <a:ext cx="7886700" cy="1894748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請問我最喜歡哪一種神奇寶貝</a:t>
            </a:r>
            <a:r>
              <a:rPr lang="en-US" altLang="zh-TW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?</a:t>
            </a:r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415937" y="4935581"/>
            <a:ext cx="2220686" cy="9797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仙子精靈  </a:t>
            </a:r>
            <a:endParaRPr lang="zh-TW" altLang="en-US" sz="3200" dirty="0"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487886" y="4920342"/>
            <a:ext cx="2220686" cy="9797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水精靈  </a:t>
            </a:r>
            <a:endParaRPr lang="zh-TW" altLang="en-US" sz="3600" dirty="0"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43988" y="4920342"/>
            <a:ext cx="2220686" cy="9797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皮卡</a:t>
            </a:r>
            <a:r>
              <a:rPr lang="zh-TW" altLang="en-US" sz="3600" dirty="0">
                <a:latin typeface="文鼎特黑" panose="020B0609010101010101" pitchFamily="49" charset="-120"/>
                <a:ea typeface="文鼎特黑" panose="020B0609010101010101" pitchFamily="49" charset="-120"/>
              </a:rPr>
              <a:t>丘</a:t>
            </a:r>
            <a:r>
              <a:rPr lang="zh-TW" altLang="en-US" dirty="0" smtClean="0"/>
              <a:t>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8809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881742" y="1423851"/>
            <a:ext cx="5068389" cy="3618412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bg1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答錯了</a:t>
            </a:r>
            <a:r>
              <a:rPr lang="en-US" altLang="zh-TW" sz="4400" dirty="0" smtClean="0">
                <a:solidFill>
                  <a:schemeClr val="bg1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!</a:t>
            </a:r>
            <a:endParaRPr lang="zh-TW" altLang="en-US" sz="4400" dirty="0">
              <a:solidFill>
                <a:schemeClr val="bg1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463" y="2461260"/>
            <a:ext cx="3148149" cy="3017519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533502" y="5042263"/>
            <a:ext cx="2220686" cy="9797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重</a:t>
            </a:r>
            <a:r>
              <a:rPr lang="zh-TW" altLang="en-US" sz="4000" dirty="0">
                <a:latin typeface="文鼎特黑" panose="020B0609010101010101" pitchFamily="49" charset="-120"/>
                <a:ea typeface="文鼎特黑" panose="020B0609010101010101" pitchFamily="49" charset="-120"/>
              </a:rPr>
              <a:t>來</a:t>
            </a:r>
            <a:r>
              <a:rPr lang="zh-TW" altLang="en-US" sz="40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  </a:t>
            </a:r>
            <a:endParaRPr lang="zh-TW" altLang="en-US" sz="4000" dirty="0"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727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explode.wav"/>
          </p:stSnd>
        </p:sndAc>
      </p:transition>
    </mc:Choice>
    <mc:Fallback>
      <p:transition spd="slow" advClick="0"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3487783" y="1789611"/>
            <a:ext cx="4075611" cy="1920240"/>
          </a:xfrm>
          <a:prstGeom prst="wedgeRoundRectCallout">
            <a:avLst>
              <a:gd name="adj1" fmla="val -45833"/>
              <a:gd name="adj2" fmla="val 78827"/>
              <a:gd name="adj3" fmla="val 16667"/>
            </a:avLst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答對了</a:t>
            </a:r>
            <a:r>
              <a:rPr lang="en-US" altLang="zh-TW" sz="40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!</a:t>
            </a:r>
          </a:p>
          <a:p>
            <a:pPr algn="ctr"/>
            <a:r>
              <a:rPr lang="zh-TW" altLang="en-US" sz="40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你真厲害</a:t>
            </a:r>
            <a:r>
              <a:rPr lang="en-US" altLang="zh-TW" sz="4000" dirty="0">
                <a:latin typeface="文鼎特黑" panose="020B0609010101010101" pitchFamily="49" charset="-120"/>
                <a:ea typeface="文鼎特黑" panose="020B0609010101010101" pitchFamily="49" charset="-120"/>
              </a:rPr>
              <a:t>!</a:t>
            </a:r>
            <a:endParaRPr lang="en-US" altLang="zh-TW" sz="4000" dirty="0" smtClean="0"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03" y="2867297"/>
            <a:ext cx="2926080" cy="288036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487783" y="5066209"/>
            <a:ext cx="2220686" cy="97971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特黑" panose="020B0609010101010101" pitchFamily="49" charset="-120"/>
                <a:ea typeface="文鼎特黑" panose="020B0609010101010101" pitchFamily="49" charset="-120"/>
              </a:rPr>
              <a:t>再見</a:t>
            </a:r>
            <a:r>
              <a:rPr lang="zh-TW" altLang="en-US" sz="40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  </a:t>
            </a:r>
            <a:endParaRPr lang="zh-TW" altLang="en-US" sz="4000" dirty="0"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8853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36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文鼎特黑</vt:lpstr>
      <vt:lpstr>新細明體</vt:lpstr>
      <vt:lpstr>Arial</vt:lpstr>
      <vt:lpstr>Calibri</vt:lpstr>
      <vt:lpstr>Calibri Light</vt:lpstr>
      <vt:lpstr>Office 佈景主題</vt:lpstr>
      <vt:lpstr>請你來猜一猜</vt:lpstr>
      <vt:lpstr>請問我最喜歡哪一種神奇寶貝?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請你來猜一猜</dc:title>
  <dc:creator>Windows 使用者</dc:creator>
  <cp:lastModifiedBy>Windows 使用者</cp:lastModifiedBy>
  <cp:revision>11</cp:revision>
  <dcterms:created xsi:type="dcterms:W3CDTF">2019-11-12T00:58:10Z</dcterms:created>
  <dcterms:modified xsi:type="dcterms:W3CDTF">2019-11-26T01:25:21Z</dcterms:modified>
</cp:coreProperties>
</file>