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C4FC"/>
    <a:srgbClr val="FF99FF"/>
    <a:srgbClr val="99FFCC"/>
    <a:srgbClr val="C8F0F8"/>
    <a:srgbClr val="B2F0E9"/>
    <a:srgbClr val="FBFBC5"/>
    <a:srgbClr val="FF3399"/>
    <a:srgbClr val="FDF7FB"/>
    <a:srgbClr val="FFF5FE"/>
    <a:srgbClr val="FEF6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4C85E-616F-45F1-9E8B-74BE4FC2FB6E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03799-1910-4C39-B304-FADA9DAB0C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06504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4C85E-616F-45F1-9E8B-74BE4FC2FB6E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03799-1910-4C39-B304-FADA9DAB0C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72062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4C85E-616F-45F1-9E8B-74BE4FC2FB6E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03799-1910-4C39-B304-FADA9DAB0C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35865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4C85E-616F-45F1-9E8B-74BE4FC2FB6E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03799-1910-4C39-B304-FADA9DAB0C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81931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4C85E-616F-45F1-9E8B-74BE4FC2FB6E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03799-1910-4C39-B304-FADA9DAB0C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98895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4C85E-616F-45F1-9E8B-74BE4FC2FB6E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03799-1910-4C39-B304-FADA9DAB0C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00965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4C85E-616F-45F1-9E8B-74BE4FC2FB6E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03799-1910-4C39-B304-FADA9DAB0C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25502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4C85E-616F-45F1-9E8B-74BE4FC2FB6E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03799-1910-4C39-B304-FADA9DAB0C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65132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4C85E-616F-45F1-9E8B-74BE4FC2FB6E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03799-1910-4C39-B304-FADA9DAB0C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68221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4C85E-616F-45F1-9E8B-74BE4FC2FB6E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03799-1910-4C39-B304-FADA9DAB0C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51225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4C85E-616F-45F1-9E8B-74BE4FC2FB6E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03799-1910-4C39-B304-FADA9DAB0C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17897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14C85E-616F-45F1-9E8B-74BE4FC2FB6E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03799-1910-4C39-B304-FADA9DAB0C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9469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FF">
                <a:lumMod val="12000"/>
                <a:lumOff val="88000"/>
              </a:srgbClr>
            </a:gs>
            <a:gs pos="39000">
              <a:schemeClr val="accent1">
                <a:lumMod val="45000"/>
                <a:lumOff val="55000"/>
              </a:schemeClr>
            </a:gs>
            <a:gs pos="19000">
              <a:srgbClr val="B2F0E9"/>
            </a:gs>
            <a:gs pos="57000">
              <a:srgbClr val="D8E7D9"/>
            </a:gs>
            <a:gs pos="93000">
              <a:srgbClr val="D8C4FC">
                <a:lumMod val="98000"/>
                <a:lumOff val="2000"/>
              </a:srgbClr>
            </a:gs>
            <a:gs pos="76000">
              <a:srgbClr val="FBFBC5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821698" y="2468880"/>
            <a:ext cx="7368713" cy="1133158"/>
          </a:xfrm>
          <a:prstGeom prst="rect">
            <a:avLst/>
          </a:prstGeom>
          <a:noFill/>
        </p:spPr>
        <p:txBody>
          <a:bodyPr wrap="square">
            <a:prstTxWarp prst="textArchUp">
              <a:avLst/>
            </a:prstTxWarp>
            <a:spAutoFit/>
          </a:bodyPr>
          <a:lstStyle/>
          <a:p>
            <a:r>
              <a:rPr lang="zh-TW" altLang="en-US" sz="8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BFBC5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文鼎疊圓體" panose="020B0609010101010101" pitchFamily="49" charset="-120"/>
                <a:ea typeface="文鼎疊圓體" panose="020B0609010101010101" pitchFamily="49" charset="-120"/>
              </a:rPr>
              <a:t>大家</a:t>
            </a:r>
            <a:r>
              <a:rPr lang="zh-TW" altLang="en-US" sz="8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BFBC5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文鼎疊圓體" panose="020B0609010101010101" pitchFamily="49" charset="-120"/>
                <a:ea typeface="文鼎疊圓體" panose="020B0609010101010101" pitchFamily="49" charset="-120"/>
              </a:rPr>
              <a:t>一起猜一猜</a:t>
            </a:r>
            <a:endParaRPr lang="zh-TW" altLang="en-US" sz="80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BFBC5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sp>
        <p:nvSpPr>
          <p:cNvPr id="2" name="流程圖: 替代程序 1">
            <a:hlinkClick r:id="" action="ppaction://hlinkshowjump?jump=nextslide"/>
          </p:cNvPr>
          <p:cNvSpPr/>
          <p:nvPr/>
        </p:nvSpPr>
        <p:spPr>
          <a:xfrm>
            <a:off x="3670662" y="5257800"/>
            <a:ext cx="1802675" cy="873905"/>
          </a:xfrm>
          <a:prstGeom prst="flowChartAlternateProcess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99FFCC"/>
                </a:solidFill>
              </a:rPr>
              <a:t>開始</a:t>
            </a:r>
            <a:endParaRPr lang="zh-TW" altLang="en-US" sz="3600" dirty="0">
              <a:solidFill>
                <a:srgbClr val="99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76486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  <p:sndAc>
          <p:stSnd>
            <p:snd r:embed="rId2" name="wind.wav"/>
          </p:stSnd>
        </p:sndAc>
      </p:transition>
    </mc:Choice>
    <mc:Fallback>
      <p:transition spd="slow" advClick="0">
        <p:fade/>
        <p:sndAc>
          <p:stSnd>
            <p:snd r:embed="rId2" name="wind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8000">
              <a:srgbClr val="B2F0E9"/>
            </a:gs>
            <a:gs pos="13000">
              <a:srgbClr val="D8C4FC"/>
            </a:gs>
            <a:gs pos="66000">
              <a:srgbClr val="C8F0F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24146" y="952954"/>
            <a:ext cx="8619853" cy="1325563"/>
          </a:xfrm>
        </p:spPr>
        <p:txBody>
          <a:bodyPr>
            <a:normAutofit/>
          </a:bodyPr>
          <a:lstStyle/>
          <a:p>
            <a:r>
              <a:rPr lang="zh-TW" altLang="en-US" sz="66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文鼎中特圓" panose="020B0609010101010101" pitchFamily="49" charset="-120"/>
                <a:ea typeface="文鼎中特圓" panose="020B0609010101010101" pitchFamily="49" charset="-120"/>
              </a:rPr>
              <a:t>請問</a:t>
            </a:r>
            <a:r>
              <a:rPr lang="zh-TW" altLang="en-US" sz="6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文鼎中特圓" panose="020B0609010101010101" pitchFamily="49" charset="-120"/>
                <a:ea typeface="文鼎中特圓" panose="020B0609010101010101" pitchFamily="49" charset="-120"/>
              </a:rPr>
              <a:t>我喜歡什麼</a:t>
            </a:r>
            <a:r>
              <a:rPr lang="zh-TW" altLang="en-US" sz="66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文鼎中特圓" panose="020B0609010101010101" pitchFamily="49" charset="-120"/>
                <a:ea typeface="文鼎中特圓" panose="020B0609010101010101" pitchFamily="49" charset="-120"/>
              </a:rPr>
              <a:t>飲料</a:t>
            </a:r>
            <a:r>
              <a:rPr lang="en-US" altLang="zh-TW" sz="66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文鼎中特圓" panose="020B0609010101010101" pitchFamily="49" charset="-120"/>
                <a:ea typeface="文鼎中特圓" panose="020B0609010101010101" pitchFamily="49" charset="-120"/>
              </a:rPr>
              <a:t>?</a:t>
            </a:r>
            <a:endParaRPr lang="zh-TW" altLang="en-US" sz="66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3" name="流程圖: 替代程序 2">
            <a:hlinkClick r:id="" action="ppaction://hlinkshowjump?jump=nextslide"/>
          </p:cNvPr>
          <p:cNvSpPr/>
          <p:nvPr/>
        </p:nvSpPr>
        <p:spPr>
          <a:xfrm>
            <a:off x="3200401" y="5410198"/>
            <a:ext cx="2312126" cy="873905"/>
          </a:xfrm>
          <a:prstGeom prst="flowChartAlternateProcess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FFFF00"/>
                </a:solidFill>
              </a:rPr>
              <a:t>珍珠奶</a:t>
            </a:r>
            <a:r>
              <a:rPr lang="zh-TW" altLang="en-US" sz="3600" dirty="0">
                <a:solidFill>
                  <a:srgbClr val="FFFF00"/>
                </a:solidFill>
              </a:rPr>
              <a:t>茶</a:t>
            </a:r>
          </a:p>
        </p:txBody>
      </p:sp>
      <p:sp>
        <p:nvSpPr>
          <p:cNvPr id="4" name="流程圖: 替代程序 3">
            <a:hlinkClick r:id="" action="ppaction://hlinkshowjump?jump=nextslide"/>
          </p:cNvPr>
          <p:cNvSpPr/>
          <p:nvPr/>
        </p:nvSpPr>
        <p:spPr>
          <a:xfrm>
            <a:off x="6477000" y="5410199"/>
            <a:ext cx="2183674" cy="873905"/>
          </a:xfrm>
          <a:prstGeom prst="flowChartAlternateProcess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D8C4FC"/>
                </a:solidFill>
              </a:rPr>
              <a:t>波霸</a:t>
            </a:r>
            <a:r>
              <a:rPr lang="zh-TW" altLang="en-US" sz="3600" dirty="0">
                <a:solidFill>
                  <a:srgbClr val="D8C4FC"/>
                </a:solidFill>
              </a:rPr>
              <a:t>奶茶</a:t>
            </a:r>
          </a:p>
        </p:txBody>
      </p:sp>
      <p:sp>
        <p:nvSpPr>
          <p:cNvPr id="5" name="流程圖: 替代程序 4">
            <a:hlinkClick r:id="" action="ppaction://hlinkshowjump?jump=lastslide"/>
          </p:cNvPr>
          <p:cNvSpPr/>
          <p:nvPr/>
        </p:nvSpPr>
        <p:spPr>
          <a:xfrm>
            <a:off x="524146" y="5410199"/>
            <a:ext cx="2142853" cy="873905"/>
          </a:xfrm>
          <a:prstGeom prst="flowChartAlternateProcess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99FFCC"/>
                </a:solidFill>
              </a:rPr>
              <a:t>波霸奶</a:t>
            </a:r>
            <a:r>
              <a:rPr lang="zh-TW" altLang="en-US" sz="3600" dirty="0">
                <a:solidFill>
                  <a:srgbClr val="99FFCC"/>
                </a:solidFill>
              </a:rPr>
              <a:t>綠</a:t>
            </a:r>
          </a:p>
        </p:txBody>
      </p:sp>
    </p:spTree>
    <p:extLst>
      <p:ext uri="{BB962C8B-B14F-4D97-AF65-F5344CB8AC3E}">
        <p14:creationId xmlns:p14="http://schemas.microsoft.com/office/powerpoint/2010/main" val="21837504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14:prism isInverted="1"/>
        <p:sndAc>
          <p:stSnd>
            <p:snd r:embed="rId2" name="breeze.wav"/>
          </p:stSnd>
        </p:sndAc>
      </p:transition>
    </mc:Choice>
    <mc:Fallback>
      <p:transition spd="slow" advClick="0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9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1211" y="692331"/>
            <a:ext cx="4689566" cy="5475253"/>
          </a:xfrm>
          <a:prstGeom prst="rect">
            <a:avLst/>
          </a:prstGeom>
        </p:spPr>
      </p:pic>
      <p:sp>
        <p:nvSpPr>
          <p:cNvPr id="2" name="爆炸 2 1"/>
          <p:cNvSpPr/>
          <p:nvPr/>
        </p:nvSpPr>
        <p:spPr>
          <a:xfrm>
            <a:off x="-143692" y="692331"/>
            <a:ext cx="4846319" cy="3866605"/>
          </a:xfrm>
          <a:prstGeom prst="irregularSeal2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solidFill>
                  <a:srgbClr val="FF99FF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答錯！</a:t>
            </a:r>
            <a:endParaRPr lang="zh-TW" altLang="en-US" sz="6600" dirty="0">
              <a:solidFill>
                <a:srgbClr val="FF99FF"/>
              </a:solidFill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  <p:sp>
        <p:nvSpPr>
          <p:cNvPr id="4" name="流程圖: 替代程序 3">
            <a:hlinkClick r:id="" action="ppaction://hlinkshowjump?jump=previousslide"/>
          </p:cNvPr>
          <p:cNvSpPr/>
          <p:nvPr/>
        </p:nvSpPr>
        <p:spPr>
          <a:xfrm>
            <a:off x="3304902" y="5661050"/>
            <a:ext cx="1802675" cy="873905"/>
          </a:xfrm>
          <a:prstGeom prst="flowChartAlternateProcess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FFFF00"/>
                </a:solidFill>
              </a:rPr>
              <a:t>重</a:t>
            </a:r>
            <a:r>
              <a:rPr lang="zh-TW" altLang="en-US" sz="3600" dirty="0">
                <a:solidFill>
                  <a:srgbClr val="FFFF00"/>
                </a:solidFill>
              </a:rPr>
              <a:t>來</a:t>
            </a:r>
            <a:endParaRPr lang="zh-TW" alt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2797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>
        <p14:honeycomb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>
            <a:off x="5029200" y="0"/>
            <a:ext cx="4114800" cy="2910807"/>
          </a:xfrm>
          <a:prstGeom prst="wedgeEllipseCallout">
            <a:avLst>
              <a:gd name="adj1" fmla="val -27182"/>
              <a:gd name="adj2" fmla="val 58779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ln w="0"/>
                <a:solidFill>
                  <a:srgbClr val="FF99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中特圓" panose="020B0609010101010101" pitchFamily="49" charset="-120"/>
                <a:ea typeface="文鼎中特圓" panose="020B0609010101010101" pitchFamily="49" charset="-120"/>
              </a:rPr>
              <a:t>答對</a:t>
            </a:r>
            <a:r>
              <a:rPr lang="en-US" altLang="zh-TW" sz="6000" dirty="0" smtClean="0">
                <a:ln w="0"/>
                <a:solidFill>
                  <a:srgbClr val="FF99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中特圓" panose="020B0609010101010101" pitchFamily="49" charset="-120"/>
                <a:ea typeface="文鼎中特圓" panose="020B0609010101010101" pitchFamily="49" charset="-120"/>
              </a:rPr>
              <a:t>!</a:t>
            </a:r>
            <a:r>
              <a:rPr lang="zh-TW" altLang="en-US" sz="6000" dirty="0" smtClean="0">
                <a:ln w="0"/>
                <a:solidFill>
                  <a:srgbClr val="FF99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中特圓" panose="020B0609010101010101" pitchFamily="49" charset="-120"/>
                <a:ea typeface="文鼎中特圓" panose="020B0609010101010101" pitchFamily="49" charset="-120"/>
              </a:rPr>
              <a:t>你真厲害</a:t>
            </a:r>
            <a:endParaRPr lang="zh-TW" altLang="en-US" sz="6000" dirty="0">
              <a:ln w="0"/>
              <a:solidFill>
                <a:srgbClr val="FF99FF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4823" y="1506550"/>
            <a:ext cx="3762103" cy="5055663"/>
          </a:xfrm>
          <a:prstGeom prst="rect">
            <a:avLst/>
          </a:prstGeom>
        </p:spPr>
      </p:pic>
      <p:sp>
        <p:nvSpPr>
          <p:cNvPr id="4" name="流程圖: 替代程序 3">
            <a:hlinkClick r:id="" action="ppaction://hlinkshowjump?jump=endshow"/>
          </p:cNvPr>
          <p:cNvSpPr/>
          <p:nvPr/>
        </p:nvSpPr>
        <p:spPr>
          <a:xfrm>
            <a:off x="3657599" y="5688308"/>
            <a:ext cx="1802675" cy="873905"/>
          </a:xfrm>
          <a:prstGeom prst="flowChartAlternateProcess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FFFF00"/>
                </a:solidFill>
                <a:latin typeface="Source Code Pro Black" panose="020B0809030403020204" pitchFamily="49" charset="0"/>
              </a:rPr>
              <a:t>離</a:t>
            </a:r>
            <a:r>
              <a:rPr lang="zh-TW" altLang="en-US" sz="3600" dirty="0">
                <a:solidFill>
                  <a:srgbClr val="FFFF00"/>
                </a:solidFill>
                <a:latin typeface="Source Code Pro Black" panose="020B0809030403020204" pitchFamily="49" charset="0"/>
              </a:rPr>
              <a:t>開</a:t>
            </a:r>
            <a:endParaRPr lang="zh-TW" altLang="en-US" sz="3600" dirty="0">
              <a:solidFill>
                <a:srgbClr val="FFFF00"/>
              </a:solidFill>
              <a:latin typeface="Source Code Pro Black" panose="020B0809030403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379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14:gallery dir="l"/>
        <p:sndAc>
          <p:stSnd>
            <p:snd r:embed="rId2" name="push.wav"/>
          </p:stSnd>
        </p:sndAc>
      </p:transition>
    </mc:Choice>
    <mc:Fallback>
      <p:transition spd="slow" advClick="0">
        <p:fade/>
        <p:sndAc>
          <p:stSnd>
            <p:snd r:embed="rId2" name="pu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</TotalTime>
  <Words>32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文鼎中特圓</vt:lpstr>
      <vt:lpstr>文鼎特圓</vt:lpstr>
      <vt:lpstr>文鼎疊圓體</vt:lpstr>
      <vt:lpstr>新細明體</vt:lpstr>
      <vt:lpstr>Arial</vt:lpstr>
      <vt:lpstr>Calibri</vt:lpstr>
      <vt:lpstr>Calibri Light</vt:lpstr>
      <vt:lpstr>Source Code Pro Black</vt:lpstr>
      <vt:lpstr>Office 佈景主題</vt:lpstr>
      <vt:lpstr>PowerPoint 簡報</vt:lpstr>
      <vt:lpstr>請問我喜歡什麼飲料?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大家藝起來</dc:title>
  <dc:creator>Windows 使用者</dc:creator>
  <cp:lastModifiedBy>Windows 使用者</cp:lastModifiedBy>
  <cp:revision>12</cp:revision>
  <dcterms:created xsi:type="dcterms:W3CDTF">2019-11-12T00:58:11Z</dcterms:created>
  <dcterms:modified xsi:type="dcterms:W3CDTF">2019-11-26T01:23:43Z</dcterms:modified>
</cp:coreProperties>
</file>