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92C7-1E7E-4218-9A1D-BB0E079C7F5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F0C83-7F31-4FCB-9B30-DEC61335A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07153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92C7-1E7E-4218-9A1D-BB0E079C7F5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F0C83-7F31-4FCB-9B30-DEC61335A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085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92C7-1E7E-4218-9A1D-BB0E079C7F5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F0C83-7F31-4FCB-9B30-DEC61335A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0035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92C7-1E7E-4218-9A1D-BB0E079C7F5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F0C83-7F31-4FCB-9B30-DEC61335A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4560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92C7-1E7E-4218-9A1D-BB0E079C7F5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F0C83-7F31-4FCB-9B30-DEC61335A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9300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92C7-1E7E-4218-9A1D-BB0E079C7F5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F0C83-7F31-4FCB-9B30-DEC61335A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0034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92C7-1E7E-4218-9A1D-BB0E079C7F5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F0C83-7F31-4FCB-9B30-DEC61335A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7185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92C7-1E7E-4218-9A1D-BB0E079C7F5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F0C83-7F31-4FCB-9B30-DEC61335A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8306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92C7-1E7E-4218-9A1D-BB0E079C7F5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F0C83-7F31-4FCB-9B30-DEC61335A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0526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92C7-1E7E-4218-9A1D-BB0E079C7F5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F0C83-7F31-4FCB-9B30-DEC61335A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1619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92C7-1E7E-4218-9A1D-BB0E079C7F5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F0C83-7F31-4FCB-9B30-DEC61335A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6917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992C7-1E7E-4218-9A1D-BB0E079C7F50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F0C83-7F31-4FCB-9B30-DEC61335A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86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">
              <a:srgbClr val="FFFF00"/>
            </a:gs>
            <a:gs pos="36000">
              <a:srgbClr val="92D050"/>
            </a:gs>
            <a:gs pos="75000">
              <a:schemeClr val="accent4">
                <a:lumMod val="60000"/>
                <a:lumOff val="40000"/>
              </a:schemeClr>
            </a:gs>
            <a:gs pos="89000">
              <a:srgbClr val="00B0F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Deflate">
              <a:avLst/>
            </a:prstTxWarp>
            <a:normAutofit/>
          </a:bodyPr>
          <a:lstStyle/>
          <a:p>
            <a:r>
              <a:rPr lang="zh-TW" altLang="en-US" sz="8800" b="1" spc="50" dirty="0" smtClean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大家來猜謎</a:t>
            </a:r>
            <a:endParaRPr lang="zh-TW" altLang="en-US" sz="8800" b="1" spc="50" dirty="0">
              <a:ln w="9525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331028" y="5512525"/>
            <a:ext cx="2220686" cy="1058092"/>
          </a:xfrm>
          <a:prstGeom prst="roundRect">
            <a:avLst/>
          </a:prstGeom>
          <a:gradFill>
            <a:gsLst>
              <a:gs pos="1000">
                <a:srgbClr val="FFFF00"/>
              </a:gs>
              <a:gs pos="44000">
                <a:srgbClr val="92D050"/>
              </a:gs>
              <a:gs pos="67000">
                <a:schemeClr val="accent4">
                  <a:lumMod val="60000"/>
                  <a:lumOff val="40000"/>
                </a:schemeClr>
              </a:gs>
              <a:gs pos="89000">
                <a:srgbClr val="00B0F0"/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  <a:endParaRPr lang="zh-TW" altLang="en-US" sz="6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43331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333" y="587707"/>
            <a:ext cx="7067006" cy="521667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54776" y="992143"/>
            <a:ext cx="78867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C000"/>
                </a:solidFill>
              </a:rPr>
              <a:t>         </a:t>
            </a:r>
            <a:r>
              <a:rPr lang="zh-TW" altLang="en-US" dirty="0" smtClean="0">
                <a:solidFill>
                  <a:schemeClr val="bg1"/>
                </a:solidFill>
              </a:rPr>
              <a:t>請問我最喜歡什麼動物</a:t>
            </a:r>
            <a:r>
              <a:rPr lang="en-US" altLang="zh-TW" dirty="0" smtClean="0">
                <a:solidFill>
                  <a:schemeClr val="bg1"/>
                </a:solidFill>
              </a:rPr>
              <a:t>?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5" name="圓角矩形 4">
            <a:hlinkClick r:id="rId4" action="ppaction://hlinksldjump"/>
          </p:cNvPr>
          <p:cNvSpPr/>
          <p:nvPr/>
        </p:nvSpPr>
        <p:spPr>
          <a:xfrm>
            <a:off x="3622493" y="3196044"/>
            <a:ext cx="2220686" cy="1058092"/>
          </a:xfrm>
          <a:prstGeom prst="roundRect">
            <a:avLst/>
          </a:prstGeom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斑馬</a:t>
            </a:r>
          </a:p>
        </p:txBody>
      </p:sp>
      <p:sp>
        <p:nvSpPr>
          <p:cNvPr id="9" name="圓角矩形 8">
            <a:hlinkClick r:id="rId4" action="ppaction://hlinksldjump"/>
          </p:cNvPr>
          <p:cNvSpPr/>
          <p:nvPr/>
        </p:nvSpPr>
        <p:spPr>
          <a:xfrm>
            <a:off x="5946185" y="3196044"/>
            <a:ext cx="2220686" cy="1058092"/>
          </a:xfrm>
          <a:prstGeom prst="roundRect">
            <a:avLst/>
          </a:prstGeom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貓</a:t>
            </a:r>
            <a:r>
              <a:rPr lang="zh-TW" altLang="en-US" sz="6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咪</a:t>
            </a:r>
          </a:p>
        </p:txBody>
      </p:sp>
      <p:sp>
        <p:nvSpPr>
          <p:cNvPr id="4" name="圓角矩形 3">
            <a:hlinkClick r:id="rId5" action="ppaction://hlinksldjump"/>
          </p:cNvPr>
          <p:cNvSpPr/>
          <p:nvPr/>
        </p:nvSpPr>
        <p:spPr>
          <a:xfrm>
            <a:off x="1565564" y="3196044"/>
            <a:ext cx="1884218" cy="1058092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兔子</a:t>
            </a:r>
          </a:p>
        </p:txBody>
      </p:sp>
    </p:spTree>
    <p:extLst>
      <p:ext uri="{BB962C8B-B14F-4D97-AF65-F5344CB8AC3E}">
        <p14:creationId xmlns:p14="http://schemas.microsoft.com/office/powerpoint/2010/main" val="973994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8000">
              <a:schemeClr val="tx1"/>
            </a:gs>
            <a:gs pos="34000">
              <a:schemeClr val="tx1"/>
            </a:gs>
            <a:gs pos="77000">
              <a:schemeClr val="tx1"/>
            </a:gs>
            <a:gs pos="100000">
              <a:schemeClr val="tx1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156755" y="0"/>
            <a:ext cx="5016138" cy="4036424"/>
          </a:xfrm>
          <a:prstGeom prst="irregularSeal2">
            <a:avLst/>
          </a:prstGeom>
          <a:gradFill flip="none" rotWithShape="1">
            <a:gsLst>
              <a:gs pos="40000">
                <a:srgbClr val="C00000"/>
              </a:gs>
              <a:gs pos="72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答錯了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3148" y="337342"/>
            <a:ext cx="4444909" cy="5189606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810816" y="5147446"/>
            <a:ext cx="2220686" cy="1058092"/>
          </a:xfrm>
          <a:prstGeom prst="roundRect">
            <a:avLst/>
          </a:prstGeom>
          <a:gradFill>
            <a:gsLst>
              <a:gs pos="58000">
                <a:srgbClr val="E06000"/>
              </a:gs>
              <a:gs pos="23000">
                <a:srgbClr val="C00000"/>
              </a:gs>
              <a:gs pos="91000">
                <a:srgbClr val="FFC000"/>
              </a:gs>
            </a:gsLst>
          </a:gra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重</a:t>
            </a:r>
            <a:r>
              <a:rPr lang="zh-TW" altLang="en-US" sz="6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4194725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圖說文字 2"/>
          <p:cNvSpPr/>
          <p:nvPr/>
        </p:nvSpPr>
        <p:spPr>
          <a:xfrm rot="21236614">
            <a:off x="574765" y="431075"/>
            <a:ext cx="3814355" cy="2677886"/>
          </a:xfrm>
          <a:prstGeom prst="wedgeRoundRectCallout">
            <a:avLst>
              <a:gd name="adj1" fmla="val 37044"/>
              <a:gd name="adj2" fmla="val 68842"/>
              <a:gd name="adj3" fmla="val 16667"/>
            </a:avLst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C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</a:t>
            </a:r>
            <a:r>
              <a:rPr lang="en-US" altLang="zh-TW" sz="6600" dirty="0" smtClean="0">
                <a:solidFill>
                  <a:srgbClr val="FFC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!</a:t>
            </a:r>
          </a:p>
          <a:p>
            <a:pPr algn="ctr"/>
            <a:r>
              <a:rPr lang="zh-TW" altLang="en-US" sz="6600" dirty="0" smtClean="0">
                <a:solidFill>
                  <a:srgbClr val="FFC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你真強</a:t>
            </a:r>
            <a:r>
              <a:rPr lang="en-US" altLang="zh-TW" sz="6600" dirty="0" smtClean="0">
                <a:solidFill>
                  <a:srgbClr val="FFC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!</a:t>
            </a:r>
            <a:endParaRPr lang="zh-TW" altLang="en-US" sz="6600" dirty="0">
              <a:solidFill>
                <a:srgbClr val="FFC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115" y="-472997"/>
            <a:ext cx="4408683" cy="5924562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622766" y="4628605"/>
            <a:ext cx="2220686" cy="1058092"/>
          </a:xfrm>
          <a:prstGeom prst="roundRect">
            <a:avLst/>
          </a:prstGeom>
          <a:gradFill flip="none" rotWithShape="1">
            <a:gsLst>
              <a:gs pos="21000">
                <a:srgbClr val="FFFF00"/>
              </a:gs>
              <a:gs pos="52000">
                <a:srgbClr val="00B050"/>
              </a:gs>
              <a:gs pos="85000">
                <a:srgbClr val="00B0F0"/>
              </a:gs>
            </a:gsLst>
            <a:path path="circle">
              <a:fillToRect r="100000" b="100000"/>
            </a:path>
            <a:tileRect l="-100000" t="-100000"/>
          </a:gradFill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掰</a:t>
            </a:r>
            <a:r>
              <a:rPr lang="zh-TW" altLang="en-US" sz="6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掰</a:t>
            </a:r>
          </a:p>
        </p:txBody>
      </p:sp>
    </p:spTree>
    <p:extLst>
      <p:ext uri="{BB962C8B-B14F-4D97-AF65-F5344CB8AC3E}">
        <p14:creationId xmlns:p14="http://schemas.microsoft.com/office/powerpoint/2010/main" val="1287113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30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Calibri Light</vt:lpstr>
      <vt:lpstr>Office 佈景主題</vt:lpstr>
      <vt:lpstr>大家來猜謎</vt:lpstr>
      <vt:lpstr>         請問我最喜歡什麼動物?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11</cp:revision>
  <dcterms:created xsi:type="dcterms:W3CDTF">2019-11-12T00:58:11Z</dcterms:created>
  <dcterms:modified xsi:type="dcterms:W3CDTF">2019-11-26T01:27:13Z</dcterms:modified>
</cp:coreProperties>
</file>