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78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61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83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82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2662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325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184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53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69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301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63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78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155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88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4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213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AA183-8751-4749-9C19-177F86CF6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B37566-4CFC-4A3B-B3C7-358219DE15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155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audio" Target="../media/audio2.wav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5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0594" y="1202750"/>
            <a:ext cx="5826719" cy="1646302"/>
          </a:xfrm>
          <a:gradFill>
            <a:gsLst>
              <a:gs pos="100000">
                <a:srgbClr val="00B050"/>
              </a:gs>
              <a:gs pos="47000">
                <a:srgbClr val="FF0000"/>
              </a:gs>
              <a:gs pos="74000">
                <a:srgbClr val="7030A0"/>
              </a:gs>
              <a:gs pos="26000">
                <a:srgbClr val="00B0F0"/>
              </a:gs>
              <a:gs pos="0">
                <a:srgbClr val="FFFF00"/>
              </a:gs>
            </a:gsLst>
            <a:path path="shape">
              <a:fillToRect l="50000" t="50000" r="50000" b="50000"/>
            </a:path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zh-TW" altLang="en-US" sz="8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大家來猜謎</a:t>
            </a:r>
            <a:endParaRPr lang="zh-TW" altLang="en-US" sz="8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0594" y="2849052"/>
            <a:ext cx="5826719" cy="109689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/>
          <p:cNvSpPr/>
          <p:nvPr/>
        </p:nvSpPr>
        <p:spPr>
          <a:xfrm rot="20848739">
            <a:off x="7040522" y="5584568"/>
            <a:ext cx="1933303" cy="979714"/>
          </a:xfrm>
          <a:prstGeom prst="flowChart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rId4" action="ppaction://hlinksldjump">
                  <a:snd r:embed="rId5" name="explode.wav"/>
                </a:hlinkClick>
              </a:rPr>
              <a:t>開始</a:t>
            </a:r>
            <a:endParaRPr lang="zh-TW" altLang="en-US" sz="5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085141" y="4467497"/>
            <a:ext cx="1957508" cy="1124756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4205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3" name="type.wav"/>
          </p:stSnd>
        </p:sndAc>
      </p:transition>
    </mc:Choice>
    <mc:Fallback>
      <p:transition spd="slow" advClick="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515498" cy="788126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bg1"/>
                </a:solidFill>
              </a:rPr>
              <a:t>請問我喜歡甚麼球類運動！？</a:t>
            </a:r>
            <a:endParaRPr lang="zh-TW" altLang="en-US" sz="4400" dirty="0">
              <a:solidFill>
                <a:schemeClr val="bg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 rot="10800000">
            <a:off x="9582983" y="3769984"/>
            <a:ext cx="1907178" cy="10319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足球</a:t>
            </a:r>
            <a:endParaRPr lang="zh-TW" altLang="en-US" sz="3600" dirty="0"/>
          </a:p>
        </p:txBody>
      </p:sp>
      <p:sp>
        <p:nvSpPr>
          <p:cNvPr id="5" name="矩形 4"/>
          <p:cNvSpPr/>
          <p:nvPr/>
        </p:nvSpPr>
        <p:spPr>
          <a:xfrm rot="10800000">
            <a:off x="9582983" y="1647270"/>
            <a:ext cx="1907177" cy="10972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藍球</a:t>
            </a:r>
            <a:endParaRPr lang="zh-TW" altLang="en-US" sz="3600" dirty="0"/>
          </a:p>
        </p:txBody>
      </p:sp>
      <p:sp>
        <p:nvSpPr>
          <p:cNvPr id="6" name="圓角矩形 5">
            <a:hlinkClick r:id="" action="ppaction://hlinkshowjump?jump=lastslide">
              <a:snd r:embed="rId4" name="applause.wav"/>
            </a:hlinkClick>
          </p:cNvPr>
          <p:cNvSpPr/>
          <p:nvPr/>
        </p:nvSpPr>
        <p:spPr>
          <a:xfrm>
            <a:off x="2981360" y="3879669"/>
            <a:ext cx="1957508" cy="1124756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藍球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908800" y="3883987"/>
            <a:ext cx="1957508" cy="1167019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桌球</a:t>
            </a:r>
          </a:p>
        </p:txBody>
      </p:sp>
      <p:sp>
        <p:nvSpPr>
          <p:cNvPr id="8" name="圓角矩形 7">
            <a:hlinkClick r:id="" action="ppaction://hlinkshowjump?jump=nextslide">
              <a:snd r:embed="rId5" name="explode.wav"/>
            </a:hlinkClick>
          </p:cNvPr>
          <p:cNvSpPr/>
          <p:nvPr/>
        </p:nvSpPr>
        <p:spPr>
          <a:xfrm>
            <a:off x="5053920" y="3879668"/>
            <a:ext cx="1957508" cy="1124756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>
                    <a:lumMod val="95000"/>
                  </a:schemeClr>
                </a:solidFill>
              </a:rPr>
              <a:t>足球</a:t>
            </a:r>
          </a:p>
        </p:txBody>
      </p:sp>
    </p:spTree>
    <p:extLst>
      <p:ext uri="{BB962C8B-B14F-4D97-AF65-F5344CB8AC3E}">
        <p14:creationId xmlns:p14="http://schemas.microsoft.com/office/powerpoint/2010/main" val="2633510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3" name="type.wav"/>
          </p:stSnd>
        </p:sndAc>
      </p:transition>
    </mc:Choice>
    <mc:Fallback>
      <p:transition spd="slow" advClick="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39782"/>
            <a:ext cx="8194767" cy="788127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C00000"/>
                </a:solidFill>
              </a:rPr>
              <a:t>答錯了</a:t>
            </a:r>
            <a:r>
              <a:rPr lang="en-US" altLang="zh-TW" sz="4800" dirty="0" smtClean="0">
                <a:solidFill>
                  <a:srgbClr val="FF0000"/>
                </a:solidFill>
              </a:rPr>
              <a:t>!!!!!!!!!!!!!!!!!?!!!!!!!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68" y="1227909"/>
            <a:ext cx="2800350" cy="5133975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4830734" y="1071253"/>
            <a:ext cx="3918602" cy="3579221"/>
          </a:xfrm>
          <a:prstGeom prst="irregularSeal2">
            <a:avLst/>
          </a:prstGeom>
          <a:gradFill>
            <a:gsLst>
              <a:gs pos="28000">
                <a:srgbClr val="FF0000"/>
              </a:gs>
              <a:gs pos="99000">
                <a:srgbClr val="FFC000"/>
              </a:gs>
            </a:gsLst>
            <a:lin ang="5400000" scaled="1"/>
          </a:gra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 rot="20589440">
            <a:off x="7345681" y="5565798"/>
            <a:ext cx="1698171" cy="114980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重新</a:t>
            </a:r>
            <a:endParaRPr lang="zh-TW" altLang="en-US" sz="4000" dirty="0"/>
          </a:p>
        </p:txBody>
      </p:sp>
      <p:sp>
        <p:nvSpPr>
          <p:cNvPr id="6" name="圓角矩形 5">
            <a:hlinkClick r:id="" action="ppaction://hlinkshowjump?jump=previousslide">
              <a:snd r:embed="rId4" name="voltage.wav"/>
            </a:hlinkClick>
          </p:cNvPr>
          <p:cNvSpPr/>
          <p:nvPr/>
        </p:nvSpPr>
        <p:spPr>
          <a:xfrm>
            <a:off x="5311810" y="4740464"/>
            <a:ext cx="1957508" cy="1124756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重新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039416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H="1">
            <a:off x="5120638" y="2997290"/>
            <a:ext cx="3048545" cy="1091384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</a:rPr>
              <a:t>答對了！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719" y="1828800"/>
            <a:ext cx="2809875" cy="5029200"/>
          </a:xfrm>
          <a:prstGeom prst="rect">
            <a:avLst/>
          </a:prstGeom>
        </p:spPr>
      </p:pic>
      <p:sp>
        <p:nvSpPr>
          <p:cNvPr id="4" name="雙波浪 3"/>
          <p:cNvSpPr/>
          <p:nvPr/>
        </p:nvSpPr>
        <p:spPr>
          <a:xfrm>
            <a:off x="1423849" y="261257"/>
            <a:ext cx="4284617" cy="1567543"/>
          </a:xfrm>
          <a:prstGeom prst="doubleWave">
            <a:avLst>
              <a:gd name="adj1" fmla="val 6250"/>
              <a:gd name="adj2" fmla="val -2768"/>
            </a:avLst>
          </a:prstGeom>
          <a:gradFill>
            <a:gsLst>
              <a:gs pos="61000">
                <a:srgbClr val="FFFF00"/>
              </a:gs>
              <a:gs pos="34000">
                <a:srgbClr val="FFC000"/>
              </a:gs>
              <a:gs pos="0">
                <a:srgbClr val="FF0000"/>
              </a:gs>
              <a:gs pos="100000">
                <a:srgbClr val="92D050"/>
              </a:gs>
            </a:gsLst>
            <a:lin ang="54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流程圖: 程序 4"/>
          <p:cNvSpPr/>
          <p:nvPr/>
        </p:nvSpPr>
        <p:spPr>
          <a:xfrm rot="20166878">
            <a:off x="7333160" y="5607237"/>
            <a:ext cx="1672045" cy="1018903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5499464" y="4884356"/>
            <a:ext cx="1957508" cy="1124756"/>
          </a:xfrm>
          <a:prstGeom prst="roundRect">
            <a:avLst/>
          </a:prstGeom>
          <a:gradFill flip="none" rotWithShape="1">
            <a:gsLst>
              <a:gs pos="83000">
                <a:srgbClr val="FF0000"/>
              </a:gs>
              <a:gs pos="67000">
                <a:srgbClr val="FFF800"/>
              </a:gs>
              <a:gs pos="44000">
                <a:srgbClr val="FFF000"/>
              </a:gs>
              <a:gs pos="24000">
                <a:srgbClr val="00B050"/>
              </a:gs>
              <a:gs pos="0">
                <a:srgbClr val="FF0000"/>
              </a:gs>
              <a:gs pos="100000">
                <a:srgbClr val="00B0F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9921977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Override1.xml><?xml version="1.0" encoding="utf-8"?>
<a:themeOverride xmlns:a="http://schemas.openxmlformats.org/drawingml/2006/main">
  <a:clrScheme name="多面向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ppt/theme/themeOverride2.xml><?xml version="1.0" encoding="utf-8"?>
<a:themeOverride xmlns:a="http://schemas.openxmlformats.org/drawingml/2006/main">
  <a:clrScheme name="多面向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31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文鼎超黑</vt:lpstr>
      <vt:lpstr>微軟正黑體</vt:lpstr>
      <vt:lpstr>Arial</vt:lpstr>
      <vt:lpstr>Trebuchet MS</vt:lpstr>
      <vt:lpstr>Wingdings 3</vt:lpstr>
      <vt:lpstr>多面向</vt:lpstr>
      <vt:lpstr>大家來猜謎</vt:lpstr>
      <vt:lpstr>請問我喜歡甚麼球類運動！？</vt:lpstr>
      <vt:lpstr>答錯了!!!!!!!!!!!!!!!!!?!!!!!!!</vt:lpstr>
      <vt:lpstr>答對了！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</dc:title>
  <dc:creator>Windows 使用者</dc:creator>
  <cp:lastModifiedBy>Windows 使用者</cp:lastModifiedBy>
  <cp:revision>12</cp:revision>
  <dcterms:created xsi:type="dcterms:W3CDTF">2019-11-12T00:58:11Z</dcterms:created>
  <dcterms:modified xsi:type="dcterms:W3CDTF">2019-11-26T01:29:52Z</dcterms:modified>
</cp:coreProperties>
</file>