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8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FFD"/>
    <a:srgbClr val="E917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936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211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31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072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323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4350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53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2180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563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259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686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40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3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407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5078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583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13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38F5F0A-3C46-42B0-B49B-AC0A24B5CDC1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CFAD86-94E2-42D1-94E7-C473961F9C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646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  <p:sldLayoutId id="2147483770" r:id="rId15"/>
    <p:sldLayoutId id="2147483771" r:id="rId16"/>
    <p:sldLayoutId id="2147483772" r:id="rId17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28000">
              <a:srgbClr val="FFFF00"/>
            </a:gs>
            <a:gs pos="63000">
              <a:srgbClr val="00B0F0"/>
            </a:gs>
            <a:gs pos="96000">
              <a:srgbClr val="00B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腦筋急轉彎</a:t>
            </a:r>
            <a:endParaRPr lang="zh-TW" altLang="en-US" dirty="0">
              <a:ln>
                <a:solidFill>
                  <a:srgbClr val="FFFF00"/>
                </a:solidFill>
              </a:ln>
              <a:solidFill>
                <a:srgbClr val="FF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n>
                  <a:solidFill>
                    <a:srgbClr val="00B0F0"/>
                  </a:solidFill>
                </a:ln>
                <a:solidFill>
                  <a:srgbClr val="00B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哈哈哈哈哈哈哈</a:t>
            </a:r>
            <a:r>
              <a:rPr lang="zh-TW" altLang="en-US" dirty="0">
                <a:ln>
                  <a:solidFill>
                    <a:srgbClr val="00B0F0"/>
                  </a:solidFill>
                </a:ln>
                <a:solidFill>
                  <a:srgbClr val="00B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腦筋及</a:t>
            </a:r>
            <a:r>
              <a:rPr lang="zh-TW" altLang="en-US" dirty="0" smtClean="0">
                <a:ln>
                  <a:solidFill>
                    <a:srgbClr val="00B0F0"/>
                  </a:solidFill>
                </a:ln>
                <a:solidFill>
                  <a:srgbClr val="00B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哈哈哈哈哈</a:t>
            </a:r>
            <a:endParaRPr lang="zh-TW" altLang="en-US" dirty="0">
              <a:ln>
                <a:solidFill>
                  <a:srgbClr val="00B0F0"/>
                </a:solidFill>
              </a:ln>
              <a:solidFill>
                <a:srgbClr val="00B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741385" y="5757334"/>
            <a:ext cx="1841863" cy="94052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28000">
                <a:srgbClr val="FFFF00"/>
              </a:gs>
              <a:gs pos="57000">
                <a:srgbClr val="00B0F0"/>
              </a:gs>
              <a:gs pos="83000">
                <a:srgbClr val="00B050"/>
              </a:gs>
            </a:gsLst>
            <a:lin ang="1350000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開始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3268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6989" y="916577"/>
            <a:ext cx="6554867" cy="15240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為甚麼恐龍不再是因為沒有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3967806" y="5757334"/>
            <a:ext cx="1841863" cy="940526"/>
          </a:xfrm>
          <a:prstGeom prst="rect">
            <a:avLst/>
          </a:prstGeom>
          <a:gradFill flip="none" rotWithShape="1">
            <a:gsLst>
              <a:gs pos="26000">
                <a:srgbClr val="FF0000"/>
              </a:gs>
              <a:gs pos="54000">
                <a:srgbClr val="FFFF00"/>
              </a:gs>
              <a:gs pos="80000">
                <a:srgbClr val="00B050"/>
              </a:gs>
            </a:gsLst>
            <a:lin ang="1350000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  <a:hlinkClick r:id="" action="ppaction://hlinkshowjump?jump=nextslide"/>
              </a:rPr>
              <a:t>原始基金會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13300" y="5609440"/>
            <a:ext cx="1841863" cy="940526"/>
          </a:xfrm>
          <a:prstGeom prst="rect">
            <a:avLst/>
          </a:prstGeom>
          <a:gradFill flip="none" rotWithShape="1">
            <a:gsLst>
              <a:gs pos="19000">
                <a:srgbClr val="FF8000"/>
              </a:gs>
              <a:gs pos="0">
                <a:srgbClr val="FF0000"/>
              </a:gs>
              <a:gs pos="34000">
                <a:srgbClr val="FFFF00"/>
              </a:gs>
              <a:gs pos="93000">
                <a:srgbClr val="7030A0"/>
              </a:gs>
              <a:gs pos="54000">
                <a:srgbClr val="80D878"/>
              </a:gs>
              <a:gs pos="76000">
                <a:srgbClr val="00B0F0"/>
              </a:gs>
            </a:gsLst>
            <a:lin ang="1350000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  <a:hlinkClick r:id="" action="ppaction://hlinkshowjump?jump=lastslide"/>
              </a:rPr>
              <a:t>動物保護協</a:t>
            </a:r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  <a:hlinkClick r:id="" action="ppaction://hlinkshowjump?jump=lastslide"/>
              </a:rPr>
              <a:t>會</a:t>
            </a:r>
            <a:endParaRPr lang="zh-TW" altLang="en-US" sz="2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488938" y="5757334"/>
            <a:ext cx="1841863" cy="94052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28000">
                <a:schemeClr val="accent2">
                  <a:lumMod val="40000"/>
                  <a:lumOff val="60000"/>
                </a:schemeClr>
              </a:gs>
              <a:gs pos="57000">
                <a:srgbClr val="7030A0"/>
              </a:gs>
              <a:gs pos="83000">
                <a:srgbClr val="00B050"/>
              </a:gs>
            </a:gsLst>
            <a:lin ang="13500000" scaled="1"/>
            <a:tileRect/>
          </a:gradFill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  <a:hlinkClick r:id="" action="ppaction://hlinkshowjump?jump=nextslide"/>
              </a:rPr>
              <a:t>老人協會</a:t>
            </a:r>
            <a:endParaRPr lang="zh-TW" altLang="en-US" sz="32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032" y="2440577"/>
            <a:ext cx="2735549" cy="274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050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094822" y="762641"/>
            <a:ext cx="4846320" cy="41670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答錯嘞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67" y="3541770"/>
            <a:ext cx="2795451" cy="331623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6694" y="3652987"/>
            <a:ext cx="2795451" cy="33162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055" y="3502354"/>
            <a:ext cx="2795451" cy="331623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852" y="3541770"/>
            <a:ext cx="2795451" cy="331623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965" y="3652987"/>
            <a:ext cx="2795451" cy="331623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707" y="3541770"/>
            <a:ext cx="2795451" cy="331623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055" y="-248474"/>
            <a:ext cx="2095527" cy="282109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725" y="1304925"/>
            <a:ext cx="3638550" cy="424815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86" y="2037205"/>
            <a:ext cx="3638550" cy="424815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50" y="3214711"/>
            <a:ext cx="3638550" cy="4248150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276" y="2938761"/>
            <a:ext cx="3638550" cy="4248150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4" y="3193509"/>
            <a:ext cx="3638550" cy="4248150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9942" y="514322"/>
            <a:ext cx="3638550" cy="4248150"/>
          </a:xfrm>
          <a:prstGeom prst="rect">
            <a:avLst/>
          </a:prstGeom>
        </p:spPr>
      </p:pic>
      <p:sp>
        <p:nvSpPr>
          <p:cNvPr id="17" name="矩形 16">
            <a:hlinkClick r:id="" action="ppaction://hlinkshowjump?jump=previousslide"/>
          </p:cNvPr>
          <p:cNvSpPr/>
          <p:nvPr/>
        </p:nvSpPr>
        <p:spPr>
          <a:xfrm>
            <a:off x="3493418" y="5553075"/>
            <a:ext cx="1365965" cy="1265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83583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827495" y="1223683"/>
            <a:ext cx="3845858" cy="2057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747" y="1223683"/>
            <a:ext cx="4152900" cy="50577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453" y="1800225"/>
            <a:ext cx="4152900" cy="505777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8406" y="900112"/>
            <a:ext cx="4152900" cy="5057775"/>
          </a:xfrm>
          <a:prstGeom prst="rect">
            <a:avLst/>
          </a:prstGeom>
        </p:spPr>
      </p:pic>
      <p:sp>
        <p:nvSpPr>
          <p:cNvPr id="2" name="矩形 1">
            <a:hlinkClick r:id="" action="ppaction://hlinkshowjump?jump=endshow"/>
          </p:cNvPr>
          <p:cNvSpPr/>
          <p:nvPr/>
        </p:nvSpPr>
        <p:spPr>
          <a:xfrm>
            <a:off x="3671476" y="5943048"/>
            <a:ext cx="1476103" cy="849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再見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7257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104</TotalTime>
  <Words>33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文鼎中特廣告體</vt:lpstr>
      <vt:lpstr>文鼎甜妞體P</vt:lpstr>
      <vt:lpstr>微軟正黑體</vt:lpstr>
      <vt:lpstr>Century Gothic</vt:lpstr>
      <vt:lpstr>Wingdings 3</vt:lpstr>
      <vt:lpstr>切割線</vt:lpstr>
      <vt:lpstr>腦筋急轉彎</vt:lpstr>
      <vt:lpstr>為甚麼恐龍不再是因為沒有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 </dc:title>
  <dc:creator>Windows 使用者</dc:creator>
  <cp:lastModifiedBy>Windows 使用者</cp:lastModifiedBy>
  <cp:revision>14</cp:revision>
  <dcterms:created xsi:type="dcterms:W3CDTF">2019-11-12T00:58:18Z</dcterms:created>
  <dcterms:modified xsi:type="dcterms:W3CDTF">2019-11-26T01:34:46Z</dcterms:modified>
</cp:coreProperties>
</file>