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083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41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58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69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726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17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373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71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8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315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18429-632E-455F-AC6F-088A899D4384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315FE-FB1E-4EDD-83CC-AC8DA459F1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46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214438"/>
            <a:ext cx="6858000" cy="2387600"/>
          </a:xfrm>
          <a:effectLst>
            <a:reflection blurRad="127000" dist="508000" dir="5400000" sy="-100000" algn="bl" rotWithShape="0"/>
          </a:effectLst>
          <a:scene3d>
            <a:camera prst="perspectiveLeft"/>
            <a:lightRig rig="threePt" dir="t"/>
          </a:scene3d>
        </p:spPr>
        <p:txBody>
          <a:bodyPr/>
          <a:lstStyle/>
          <a:p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  </a:t>
            </a:r>
            <a:r>
              <a:rPr lang="zh-TW" altLang="en-US" sz="6000" dirty="0" smtClean="0">
                <a:latin typeface="書法中楷加框（破音二）" panose="02010609010101010101" pitchFamily="49" charset="-120"/>
                <a:ea typeface="書法中楷加框（破音二）" panose="02010609010101010101" pitchFamily="49" charset="-120"/>
              </a:rPr>
              <a:t>來</a:t>
            </a:r>
            <a:r>
              <a:rPr lang="zh-TW" altLang="en-US" dirty="0" smtClean="0">
                <a:latin typeface="書法中楷加框（破音二）" panose="02010609010101010101" pitchFamily="49" charset="-120"/>
                <a:ea typeface="書法中楷加框（破音二）" panose="02010609010101010101" pitchFamily="49" charset="-120"/>
              </a:rPr>
              <a:t>猜謎                                                                                                                                                                                           </a:t>
            </a:r>
            <a:endParaRPr lang="zh-TW" altLang="en-US" dirty="0">
              <a:latin typeface="書法中楷加框（破音二）" panose="02010609010101010101" pitchFamily="49" charset="-120"/>
              <a:ea typeface="書法中楷加框（破音二）" panose="0201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579223" y="5257800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 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93396643"/>
      </p:ext>
    </p:extLst>
  </p:cSld>
  <p:clrMapOvr>
    <a:masterClrMapping/>
  </p:clrMapOvr>
  <p:transition spd="slow">
    <p:wipe/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15292" y="1410789"/>
            <a:ext cx="5839097" cy="966651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請問我</a:t>
            </a:r>
            <a:r>
              <a:rPr lang="zh-TW" altLang="en-US" dirty="0" smtClean="0">
                <a:solidFill>
                  <a:srgbClr val="00B0F0"/>
                </a:solidFill>
              </a:rPr>
              <a:t>喜歡吃什麼</a:t>
            </a:r>
            <a:r>
              <a:rPr lang="zh-TW" altLang="en-US" dirty="0" smtClean="0">
                <a:solidFill>
                  <a:srgbClr val="00B0F0"/>
                </a:solidFill>
              </a:rPr>
              <a:t>？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4" name="流程圖: 替代程序 3">
            <a:hlinkClick r:id="" action="ppaction://hlinkshowjump?jump=lastslide"/>
          </p:cNvPr>
          <p:cNvSpPr/>
          <p:nvPr/>
        </p:nvSpPr>
        <p:spPr>
          <a:xfrm>
            <a:off x="5599611" y="3864427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人？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3557451" y="3864427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蔬菜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流程圖: 替代程序 5">
            <a:hlinkClick r:id="" action="ppaction://hlinkshowjump?jump=nextslide"/>
          </p:cNvPr>
          <p:cNvSpPr/>
          <p:nvPr/>
        </p:nvSpPr>
        <p:spPr>
          <a:xfrm>
            <a:off x="1515292" y="3864427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泡麵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349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692333" y="1476103"/>
            <a:ext cx="3709851" cy="2834640"/>
          </a:xfrm>
          <a:prstGeom prst="irregularSeal2">
            <a:avLst/>
          </a:prstGeom>
          <a:gradFill>
            <a:gsLst>
              <a:gs pos="55000">
                <a:srgbClr val="DA6976"/>
              </a:gs>
              <a:gs pos="36000">
                <a:srgbClr val="FF0000"/>
              </a:gs>
              <a:gs pos="74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達錯了！！</a:t>
            </a:r>
            <a:endParaRPr lang="zh-TW" altLang="en-US" sz="24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362" y="862012"/>
            <a:ext cx="2800350" cy="5133975"/>
          </a:xfrm>
          <a:prstGeom prst="rect">
            <a:avLst/>
          </a:prstGeom>
        </p:spPr>
      </p:pic>
      <p:sp>
        <p:nvSpPr>
          <p:cNvPr id="5" name="流程圖: 替代程序 4">
            <a:hlinkClick r:id="" action="ppaction://hlinkshowjump?jump=previousslide"/>
          </p:cNvPr>
          <p:cNvSpPr/>
          <p:nvPr/>
        </p:nvSpPr>
        <p:spPr>
          <a:xfrm>
            <a:off x="2544808" y="5144587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再一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次</a:t>
            </a:r>
          </a:p>
        </p:txBody>
      </p:sp>
    </p:spTree>
    <p:extLst>
      <p:ext uri="{BB962C8B-B14F-4D97-AF65-F5344CB8AC3E}">
        <p14:creationId xmlns:p14="http://schemas.microsoft.com/office/powerpoint/2010/main" val="334743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12" y="1362195"/>
            <a:ext cx="3432265" cy="5243951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3905795" y="1362195"/>
            <a:ext cx="3513908" cy="2312126"/>
          </a:xfrm>
          <a:prstGeom prst="wedgeRoundRectCallout">
            <a:avLst>
              <a:gd name="adj1" fmla="val -44997"/>
              <a:gd name="adj2" fmla="val 788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r>
              <a:rPr lang="zh-TW" altLang="en-US" sz="6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zh-TW" altLang="en-US" sz="6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</a:p>
        </p:txBody>
      </p:sp>
      <p:sp>
        <p:nvSpPr>
          <p:cNvPr id="5" name="流程圖: 替代程序 4">
            <a:hlinkClick r:id="" action="ppaction://hlinkshowjump?jump=endshow"/>
          </p:cNvPr>
          <p:cNvSpPr/>
          <p:nvPr/>
        </p:nvSpPr>
        <p:spPr>
          <a:xfrm>
            <a:off x="3905795" y="5379718"/>
            <a:ext cx="1985554" cy="979715"/>
          </a:xfrm>
          <a:prstGeom prst="flowChartAlternateProcess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再見！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4263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87</TotalTime>
  <Words>32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書法中楷加框（破音二）</vt:lpstr>
      <vt:lpstr>新細明體</vt:lpstr>
      <vt:lpstr>Arial</vt:lpstr>
      <vt:lpstr>Calibri</vt:lpstr>
      <vt:lpstr>Calibri Light</vt:lpstr>
      <vt:lpstr>Office Theme</vt:lpstr>
      <vt:lpstr>大家來猜謎  來猜謎                                                                                                                                                                                           </vt:lpstr>
      <vt:lpstr>請問我喜歡吃什麼？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2019-11-12T01:15:46Z</dcterms:created>
  <dcterms:modified xsi:type="dcterms:W3CDTF">2019-11-26T01:34:43Z</dcterms:modified>
</cp:coreProperties>
</file>