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3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47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2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4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64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6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03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220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00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19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3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7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50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2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9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85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7E57EB-BB0F-4E8B-A74F-B60D5AAF0C6B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D72C12-4C2C-47B9-B10B-280059DBD5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2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54">
              <a:srgbClr val="C5DCF0"/>
            </a:gs>
            <a:gs pos="43108">
              <a:srgbClr val="BCD6EE"/>
            </a:gs>
            <a:gs pos="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3007" y="1621730"/>
            <a:ext cx="5826719" cy="1646302"/>
          </a:xfrm>
        </p:spPr>
        <p:txBody>
          <a:bodyPr/>
          <a:lstStyle/>
          <a:p>
            <a:r>
              <a:rPr lang="zh-TW" altLang="en-US" dirty="0" smtClean="0"/>
              <a:t>大家來猜謎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276612" y="3598327"/>
            <a:ext cx="2599508" cy="962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開始</a:t>
            </a:r>
            <a:endParaRPr lang="zh-TW" altLang="en-US" sz="36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808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push.wav"/>
          </p:stSnd>
        </p:sndAc>
      </p:transition>
    </mc:Choice>
    <mc:Fallback>
      <p:transition spd="slow">
        <p:dissolv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1">
                <a:lumMod val="5000"/>
                <a:lumOff val="95000"/>
              </a:schemeClr>
            </a:gs>
            <a:gs pos="67000">
              <a:srgbClr val="FFFF00"/>
            </a:gs>
            <a:gs pos="77000">
              <a:srgbClr val="00B0F0"/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國中生叫什麼？</a:t>
            </a:r>
            <a:endParaRPr lang="zh-TW" altLang="en-US" dirty="0"/>
          </a:p>
        </p:txBody>
      </p:sp>
      <p:sp>
        <p:nvSpPr>
          <p:cNvPr id="3" name="圓角矩形 2">
            <a:hlinkClick r:id="rId3" action="ppaction://hlinksldjump"/>
          </p:cNvPr>
          <p:cNvSpPr/>
          <p:nvPr/>
        </p:nvSpPr>
        <p:spPr>
          <a:xfrm>
            <a:off x="1371600" y="4402183"/>
            <a:ext cx="1985554" cy="888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大帥哥</a:t>
            </a:r>
            <a:endParaRPr lang="zh-TW" altLang="en-US" sz="2800" dirty="0"/>
          </a:p>
        </p:txBody>
      </p:sp>
      <p:sp>
        <p:nvSpPr>
          <p:cNvPr id="4" name="圓角矩形 3">
            <a:hlinkClick r:id="rId4" action="ppaction://hlinksldjump"/>
          </p:cNvPr>
          <p:cNvSpPr/>
          <p:nvPr/>
        </p:nvSpPr>
        <p:spPr>
          <a:xfrm>
            <a:off x="3807823" y="4402183"/>
            <a:ext cx="1985554" cy="888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8+9</a:t>
            </a:r>
            <a:endParaRPr lang="zh-TW" altLang="en-US" sz="4000" dirty="0"/>
          </a:p>
        </p:txBody>
      </p:sp>
      <p:sp>
        <p:nvSpPr>
          <p:cNvPr id="5" name="圓角矩形 4">
            <a:hlinkClick r:id="rId3" action="ppaction://hlinksldjump"/>
          </p:cNvPr>
          <p:cNvSpPr/>
          <p:nvPr/>
        </p:nvSpPr>
        <p:spPr>
          <a:xfrm>
            <a:off x="6244046" y="4402183"/>
            <a:ext cx="2116182" cy="888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小帥哥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551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炸 2 1"/>
          <p:cNvSpPr/>
          <p:nvPr/>
        </p:nvSpPr>
        <p:spPr>
          <a:xfrm rot="20775716">
            <a:off x="2325189" y="1502230"/>
            <a:ext cx="4963885" cy="30044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答錯了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15" y="1466441"/>
            <a:ext cx="3201927" cy="494742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6" y="2592759"/>
            <a:ext cx="3734890" cy="3626890"/>
          </a:xfrm>
          <a:prstGeom prst="rect">
            <a:avLst/>
          </a:prstGeom>
        </p:spPr>
      </p:pic>
      <p:sp>
        <p:nvSpPr>
          <p:cNvPr id="5" name="圓角矩形 4">
            <a:hlinkClick r:id="" action="ppaction://hlinkshowjump?jump=previousslide"/>
          </p:cNvPr>
          <p:cNvSpPr/>
          <p:nvPr/>
        </p:nvSpPr>
        <p:spPr>
          <a:xfrm>
            <a:off x="3961909" y="4898572"/>
            <a:ext cx="1763485" cy="94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重來</a:t>
            </a:r>
            <a:endParaRPr lang="zh-TW" altLang="en-US" sz="40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000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形圖說文字 1"/>
          <p:cNvSpPr/>
          <p:nvPr/>
        </p:nvSpPr>
        <p:spPr>
          <a:xfrm>
            <a:off x="2991394" y="2246811"/>
            <a:ext cx="3317966" cy="1907177"/>
          </a:xfrm>
          <a:prstGeom prst="wedgeEllipseCallout">
            <a:avLst>
              <a:gd name="adj1" fmla="val -66896"/>
              <a:gd name="adj2" fmla="val 54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答對了</a:t>
            </a:r>
            <a:r>
              <a:rPr lang="en-US" altLang="zh-TW" sz="3600" dirty="0" smtClean="0"/>
              <a:t>!</a:t>
            </a:r>
            <a:endParaRPr lang="zh-TW" altLang="en-US" sz="3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91" y="1749198"/>
            <a:ext cx="3733800" cy="4143375"/>
          </a:xfrm>
          <a:prstGeom prst="rect">
            <a:avLst/>
          </a:prstGeom>
        </p:spPr>
      </p:pic>
      <p:sp>
        <p:nvSpPr>
          <p:cNvPr id="4" name="圓角矩形 3">
            <a:hlinkClick r:id="" action="ppaction://hlinkshowjump?jump=endshow"/>
          </p:cNvPr>
          <p:cNvSpPr/>
          <p:nvPr/>
        </p:nvSpPr>
        <p:spPr>
          <a:xfrm>
            <a:off x="3148149" y="5081451"/>
            <a:ext cx="2142308" cy="953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掰</a:t>
            </a:r>
            <a:r>
              <a:rPr lang="zh-TW" altLang="en-US" sz="44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掰</a:t>
            </a:r>
          </a:p>
        </p:txBody>
      </p:sp>
    </p:spTree>
    <p:extLst>
      <p:ext uri="{BB962C8B-B14F-4D97-AF65-F5344CB8AC3E}">
        <p14:creationId xmlns:p14="http://schemas.microsoft.com/office/powerpoint/2010/main" val="23513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shred/>
        <p:sndAc>
          <p:stSnd>
            <p:snd r:embed="rId2" name="coin.wav"/>
          </p:stSnd>
        </p:sndAc>
      </p:transition>
    </mc:Choice>
    <mc:Fallback>
      <p:transition spd="slow" advClick="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24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文鼎甜妞體P</vt:lpstr>
      <vt:lpstr>微軟正黑體</vt:lpstr>
      <vt:lpstr>新細明體</vt:lpstr>
      <vt:lpstr>Arial</vt:lpstr>
      <vt:lpstr>Garamond</vt:lpstr>
      <vt:lpstr>有機</vt:lpstr>
      <vt:lpstr>大家來猜謎</vt:lpstr>
      <vt:lpstr>國中生叫什麼？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大家來猜謎</dc:title>
  <dc:creator>Windows 使用者</dc:creator>
  <cp:lastModifiedBy>Windows 使用者</cp:lastModifiedBy>
  <cp:revision>9</cp:revision>
  <dcterms:created xsi:type="dcterms:W3CDTF">2019-11-12T01:14:46Z</dcterms:created>
  <dcterms:modified xsi:type="dcterms:W3CDTF">2019-11-26T01:26:44Z</dcterms:modified>
</cp:coreProperties>
</file>