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FAF6"/>
    <a:srgbClr val="4DCFC9"/>
    <a:srgbClr val="4DCAE3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68C0-421E-4EF2-85C5-CCC2E1993A0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EF11-9F73-4C65-8B7E-A81EDD58A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2831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68C0-421E-4EF2-85C5-CCC2E1993A0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EF11-9F73-4C65-8B7E-A81EDD58A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9129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68C0-421E-4EF2-85C5-CCC2E1993A0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EF11-9F73-4C65-8B7E-A81EDD58A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4727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68C0-421E-4EF2-85C5-CCC2E1993A0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EF11-9F73-4C65-8B7E-A81EDD58A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3268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68C0-421E-4EF2-85C5-CCC2E1993A0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EF11-9F73-4C65-8B7E-A81EDD58A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4441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68C0-421E-4EF2-85C5-CCC2E1993A0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EF11-9F73-4C65-8B7E-A81EDD58A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0281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68C0-421E-4EF2-85C5-CCC2E1993A0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EF11-9F73-4C65-8B7E-A81EDD58A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1940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68C0-421E-4EF2-85C5-CCC2E1993A0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EF11-9F73-4C65-8B7E-A81EDD58A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229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68C0-421E-4EF2-85C5-CCC2E1993A0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EF11-9F73-4C65-8B7E-A81EDD58A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9172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68C0-421E-4EF2-85C5-CCC2E1993A0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EF11-9F73-4C65-8B7E-A81EDD58A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091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68C0-421E-4EF2-85C5-CCC2E1993A0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EF11-9F73-4C65-8B7E-A81EDD58A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478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868C0-421E-4EF2-85C5-CCC2E1993A0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0EF11-9F73-4C65-8B7E-A81EDD58A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837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slide" Target="slide4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slide" Target="slide2.xml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">
              <a:srgbClr val="FF0000"/>
            </a:gs>
            <a:gs pos="100000">
              <a:srgbClr val="BED7EF"/>
            </a:gs>
            <a:gs pos="44000">
              <a:srgbClr val="FFFF00"/>
            </a:gs>
            <a:gs pos="29000">
              <a:srgbClr val="FFC000"/>
            </a:gs>
            <a:gs pos="0">
              <a:schemeClr val="accent1">
                <a:lumMod val="5000"/>
                <a:lumOff val="95000"/>
              </a:schemeClr>
            </a:gs>
            <a:gs pos="85000">
              <a:srgbClr val="0070C0"/>
            </a:gs>
            <a:gs pos="65000">
              <a:srgbClr val="92D050"/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7200" b="1" dirty="0" smtClean="0">
                <a:ln w="381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腦筋輯轉彎</a:t>
            </a:r>
            <a:endParaRPr lang="zh-TW" altLang="en-US" sz="7200" b="1" dirty="0">
              <a:ln w="381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526972" y="5499463"/>
            <a:ext cx="1881051" cy="914400"/>
          </a:xfrm>
          <a:prstGeom prst="roundRect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accent1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dirty="0">
              <a:solidFill>
                <a:schemeClr val="accent1">
                  <a:lumMod val="5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528994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  <p:sndAc>
          <p:stSnd>
            <p:snd r:embed="rId2" name="suction.wav"/>
          </p:stSnd>
        </p:sndAc>
      </p:transition>
    </mc:Choice>
    <mc:Fallback>
      <p:transition spd="slow">
        <p:fade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661897"/>
            <a:ext cx="8518972" cy="4424044"/>
          </a:xfrm>
          <a:blipFill>
            <a:blip r:embed="rId4"/>
            <a:stretch>
              <a:fillRect/>
            </a:stretch>
          </a:blipFill>
        </p:spPr>
        <p:txBody>
          <a:bodyPr/>
          <a:lstStyle/>
          <a:p>
            <a:r>
              <a:rPr lang="zh-TW" altLang="en-US" dirty="0" smtClean="0"/>
              <a:t>             </a:t>
            </a:r>
            <a:r>
              <a:rPr lang="zh-TW" altLang="en-US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一年級叫什麼？</a:t>
            </a:r>
            <a:endParaRPr lang="zh-TW" altLang="en-US" dirty="0">
              <a:solidFill>
                <a:schemeClr val="bg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3905795" y="5651863"/>
            <a:ext cx="1881051" cy="914400"/>
          </a:xfrm>
          <a:prstGeom prst="roundRect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accent1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屁</a:t>
            </a:r>
            <a:r>
              <a:rPr lang="zh-TW" altLang="en-US" dirty="0">
                <a:solidFill>
                  <a:schemeClr val="accent1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孩</a:t>
            </a:r>
          </a:p>
        </p:txBody>
      </p:sp>
      <p:sp>
        <p:nvSpPr>
          <p:cNvPr id="4" name="圓角矩形 3">
            <a:hlinkClick r:id="rId5" action="ppaction://hlinksldjump"/>
          </p:cNvPr>
          <p:cNvSpPr/>
          <p:nvPr/>
        </p:nvSpPr>
        <p:spPr>
          <a:xfrm>
            <a:off x="6879772" y="5651863"/>
            <a:ext cx="1881051" cy="914400"/>
          </a:xfrm>
          <a:prstGeom prst="roundRect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accent1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小朋友</a:t>
            </a:r>
            <a:endParaRPr lang="zh-TW" altLang="en-US" dirty="0">
              <a:solidFill>
                <a:schemeClr val="accent1">
                  <a:lumMod val="5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rId5" action="ppaction://hlinksldjump"/>
          </p:cNvPr>
          <p:cNvSpPr/>
          <p:nvPr/>
        </p:nvSpPr>
        <p:spPr>
          <a:xfrm>
            <a:off x="931818" y="5651863"/>
            <a:ext cx="1881051" cy="914400"/>
          </a:xfrm>
          <a:prstGeom prst="roundRect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accent1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</a:t>
            </a:r>
            <a:r>
              <a:rPr lang="zh-TW" altLang="en-US" dirty="0">
                <a:solidFill>
                  <a:schemeClr val="accent1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27097" y="1932670"/>
            <a:ext cx="2464058" cy="2012314"/>
          </a:xfrm>
          <a:prstGeom prst="rect">
            <a:avLst/>
          </a:prstGeom>
        </p:spPr>
      </p:pic>
      <p:sp>
        <p:nvSpPr>
          <p:cNvPr id="10" name="標題 1"/>
          <p:cNvSpPr txBox="1">
            <a:spLocks/>
          </p:cNvSpPr>
          <p:nvPr/>
        </p:nvSpPr>
        <p:spPr>
          <a:xfrm>
            <a:off x="152400" y="814297"/>
            <a:ext cx="8518972" cy="4424044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             </a:t>
            </a:r>
            <a:r>
              <a:rPr lang="zh-TW" altLang="en-US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一年級叫什麼？</a:t>
            </a:r>
            <a:endParaRPr lang="zh-TW" altLang="en-US" dirty="0">
              <a:solidFill>
                <a:schemeClr val="bg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59976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laser.wav"/>
          </p:stSnd>
        </p:sndAc>
      </p:transition>
    </mc:Choice>
    <mc:Fallback>
      <p:transition spd="slow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2000">
              <a:schemeClr val="tx1">
                <a:lumMod val="95000"/>
                <a:lumOff val="5000"/>
              </a:schemeClr>
            </a:gs>
            <a:gs pos="88000">
              <a:schemeClr val="bg1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2 2"/>
          <p:cNvSpPr/>
          <p:nvPr/>
        </p:nvSpPr>
        <p:spPr>
          <a:xfrm rot="207397">
            <a:off x="1015390" y="1139218"/>
            <a:ext cx="4344403" cy="2238752"/>
          </a:xfrm>
          <a:prstGeom prst="irregularSeal2">
            <a:avLst/>
          </a:prstGeom>
          <a:solidFill>
            <a:srgbClr val="4DCF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bg1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達錯了！</a:t>
            </a:r>
            <a:endParaRPr lang="zh-TW" altLang="en-US" sz="4000" dirty="0">
              <a:solidFill>
                <a:schemeClr val="bg1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560" y="3599312"/>
            <a:ext cx="3066942" cy="281455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52" y="2581275"/>
            <a:ext cx="3876675" cy="4276725"/>
          </a:xfrm>
          <a:prstGeom prst="rect">
            <a:avLst/>
          </a:prstGeom>
        </p:spPr>
      </p:pic>
      <p:sp>
        <p:nvSpPr>
          <p:cNvPr id="6" name="圓角矩形 5">
            <a:hlinkClick r:id="rId5" action="ppaction://hlinksldjump"/>
          </p:cNvPr>
          <p:cNvSpPr/>
          <p:nvPr/>
        </p:nvSpPr>
        <p:spPr>
          <a:xfrm>
            <a:off x="3526972" y="5499463"/>
            <a:ext cx="1881051" cy="914400"/>
          </a:xfrm>
          <a:prstGeom prst="roundRect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再一</a:t>
            </a:r>
            <a:r>
              <a:rPr lang="zh-TW" altLang="en-US" sz="4000" dirty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次</a:t>
            </a:r>
            <a:endParaRPr lang="zh-TW" altLang="en-US" sz="4000" dirty="0">
              <a:solidFill>
                <a:schemeClr val="bg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65189" y="175873"/>
            <a:ext cx="4078811" cy="3331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925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  <p:sndAc>
          <p:stSnd>
            <p:snd r:embed="rId2" name="whoosh.wav"/>
          </p:stSnd>
        </p:sndAc>
      </p:transition>
    </mc:Choice>
    <mc:Fallback>
      <p:transition spd="slow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4036423" y="1509032"/>
            <a:ext cx="2834640" cy="2129245"/>
          </a:xfrm>
          <a:prstGeom prst="wedgeEllipseCallout">
            <a:avLst>
              <a:gd name="adj1" fmla="val -33736"/>
              <a:gd name="adj2" fmla="val 5697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A4FAF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zh-TW" altLang="en-US" sz="4400" dirty="0" smtClean="0">
                <a:solidFill>
                  <a:srgbClr val="A4FAF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！</a:t>
            </a:r>
            <a:endParaRPr lang="en-US" altLang="zh-TW" sz="4400" dirty="0" smtClean="0">
              <a:solidFill>
                <a:srgbClr val="A4FAF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4400" dirty="0" smtClean="0">
                <a:solidFill>
                  <a:srgbClr val="A4FAF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你很</a:t>
            </a:r>
            <a:r>
              <a:rPr lang="zh-TW" altLang="en-US" sz="4400" dirty="0">
                <a:solidFill>
                  <a:srgbClr val="A4FAF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棒</a:t>
            </a:r>
            <a:endParaRPr lang="zh-TW" altLang="en-US" sz="4400" dirty="0">
              <a:solidFill>
                <a:srgbClr val="A4FAF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8469" y="2390775"/>
            <a:ext cx="3324225" cy="4467225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4153989" y="5238206"/>
            <a:ext cx="1881051" cy="914400"/>
          </a:xfrm>
          <a:prstGeom prst="roundRect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4DCFC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hlinkClick r:id="" action="ppaction://hlinkshowjump?jump=endshow"/>
              </a:rPr>
              <a:t>掰掰</a:t>
            </a:r>
            <a:r>
              <a:rPr lang="zh-TW" altLang="en-US" sz="3600" dirty="0">
                <a:solidFill>
                  <a:srgbClr val="4DCFC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hlinkClick r:id="" action="ppaction://hlinkshowjump?jump=endshow"/>
              </a:rPr>
              <a:t>！</a:t>
            </a:r>
            <a:endParaRPr lang="zh-TW" altLang="en-US" sz="3600" dirty="0">
              <a:solidFill>
                <a:srgbClr val="4DCFC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9662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36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文鼎空疊圓</vt:lpstr>
      <vt:lpstr>文鼎俏黑體P</vt:lpstr>
      <vt:lpstr>文鼎甜妞體P</vt:lpstr>
      <vt:lpstr>新細明體</vt:lpstr>
      <vt:lpstr>Arial</vt:lpstr>
      <vt:lpstr>Calibri</vt:lpstr>
      <vt:lpstr>Calibri Light</vt:lpstr>
      <vt:lpstr>Office 佈景主題</vt:lpstr>
      <vt:lpstr>腦筋輯轉彎</vt:lpstr>
      <vt:lpstr>             一年級叫什麼？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腦筋輯轉彎</dc:title>
  <dc:creator>Windows 使用者</dc:creator>
  <cp:lastModifiedBy>Windows 使用者</cp:lastModifiedBy>
  <cp:revision>9</cp:revision>
  <dcterms:created xsi:type="dcterms:W3CDTF">2019-11-12T00:58:15Z</dcterms:created>
  <dcterms:modified xsi:type="dcterms:W3CDTF">2019-11-26T01:22:32Z</dcterms:modified>
</cp:coreProperties>
</file>