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99"/>
    <a:srgbClr val="0A9083"/>
    <a:srgbClr val="FF00FF"/>
    <a:srgbClr val="0000FF"/>
    <a:srgbClr val="EBB6EC"/>
    <a:srgbClr val="A9F9B3"/>
    <a:srgbClr val="EAB8D2"/>
    <a:srgbClr val="58E7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33" autoAdjust="0"/>
  </p:normalViewPr>
  <p:slideViewPr>
    <p:cSldViewPr snapToGrid="0">
      <p:cViewPr varScale="1">
        <p:scale>
          <a:sx n="69" d="100"/>
          <a:sy n="69" d="100"/>
        </p:scale>
        <p:origin x="14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99612-5F65-4DE1-BA03-84CBBA46CFDF}" type="datetimeFigureOut">
              <a:rPr lang="zh-TW" altLang="en-US" smtClean="0"/>
              <a:t>2019/11/26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E9A7F-88CA-48D4-8CEF-34AB779BB5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3808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99612-5F65-4DE1-BA03-84CBBA46CFDF}" type="datetimeFigureOut">
              <a:rPr lang="zh-TW" altLang="en-US" smtClean="0"/>
              <a:t>2019/11/26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E9A7F-88CA-48D4-8CEF-34AB779BB5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9928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99612-5F65-4DE1-BA03-84CBBA46CFDF}" type="datetimeFigureOut">
              <a:rPr lang="zh-TW" altLang="en-US" smtClean="0"/>
              <a:t>2019/11/26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E9A7F-88CA-48D4-8CEF-34AB779BB5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4803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99612-5F65-4DE1-BA03-84CBBA46CFDF}" type="datetimeFigureOut">
              <a:rPr lang="zh-TW" altLang="en-US" smtClean="0"/>
              <a:t>2019/11/26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E9A7F-88CA-48D4-8CEF-34AB779BB5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627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99612-5F65-4DE1-BA03-84CBBA46CFDF}" type="datetimeFigureOut">
              <a:rPr lang="zh-TW" altLang="en-US" smtClean="0"/>
              <a:t>2019/11/26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E9A7F-88CA-48D4-8CEF-34AB779BB5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6198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99612-5F65-4DE1-BA03-84CBBA46CFDF}" type="datetimeFigureOut">
              <a:rPr lang="zh-TW" altLang="en-US" smtClean="0"/>
              <a:t>2019/11/26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E9A7F-88CA-48D4-8CEF-34AB779BB5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498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99612-5F65-4DE1-BA03-84CBBA46CFDF}" type="datetimeFigureOut">
              <a:rPr lang="zh-TW" altLang="en-US" smtClean="0"/>
              <a:t>2019/11/26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E9A7F-88CA-48D4-8CEF-34AB779BB5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6937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99612-5F65-4DE1-BA03-84CBBA46CFDF}" type="datetimeFigureOut">
              <a:rPr lang="zh-TW" altLang="en-US" smtClean="0"/>
              <a:t>2019/11/26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E9A7F-88CA-48D4-8CEF-34AB779BB5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7802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99612-5F65-4DE1-BA03-84CBBA46CFDF}" type="datetimeFigureOut">
              <a:rPr lang="zh-TW" altLang="en-US" smtClean="0"/>
              <a:t>2019/11/26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E9A7F-88CA-48D4-8CEF-34AB779BB5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1346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99612-5F65-4DE1-BA03-84CBBA46CFDF}" type="datetimeFigureOut">
              <a:rPr lang="zh-TW" altLang="en-US" smtClean="0"/>
              <a:t>2019/11/26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E9A7F-88CA-48D4-8CEF-34AB779BB5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5258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99612-5F65-4DE1-BA03-84CBBA46CFDF}" type="datetimeFigureOut">
              <a:rPr lang="zh-TW" altLang="en-US" smtClean="0"/>
              <a:t>2019/11/26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E9A7F-88CA-48D4-8CEF-34AB779BB5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2155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99612-5F65-4DE1-BA03-84CBBA46CFDF}" type="datetimeFigureOut">
              <a:rPr lang="zh-TW" altLang="en-US" smtClean="0"/>
              <a:t>2019/11/26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E9A7F-88CA-48D4-8CEF-34AB779BB5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2944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000">
              <a:srgbClr val="FFFF00"/>
            </a:gs>
            <a:gs pos="80500">
              <a:srgbClr val="58E709"/>
            </a:gs>
            <a:gs pos="78000">
              <a:srgbClr val="00B0F0"/>
            </a:gs>
            <a:gs pos="55000">
              <a:srgbClr val="A9F9B3"/>
            </a:gs>
            <a:gs pos="71000">
              <a:srgbClr val="7030A0"/>
            </a:gs>
            <a:gs pos="100000">
              <a:srgbClr val="FF00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363490" y="992776"/>
            <a:ext cx="4417020" cy="1734133"/>
          </a:xfrm>
          <a:noFill/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0……………………………………………………………………………………………</a:t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9600" dirty="0" smtClean="0">
                <a:latin typeface="文鼎甜妞體P" panose="020B0602010101010101" pitchFamily="34" charset="-120"/>
                <a:ea typeface="文鼎甜妞體P" panose="020B0602010101010101" pitchFamily="34" charset="-120"/>
              </a:rPr>
              <a:t>大家來猜謎</a:t>
            </a:r>
            <a:endParaRPr lang="zh-TW" altLang="en-US" sz="9600" dirty="0"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3304902" y="5009523"/>
            <a:ext cx="2534195" cy="11234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7200" dirty="0" smtClean="0">
                <a:latin typeface="文鼎俏黑體P" panose="020B0602010101010101" pitchFamily="34" charset="-120"/>
                <a:ea typeface="文鼎俏黑體P" panose="020B0602010101010101" pitchFamily="34" charset="-120"/>
              </a:rPr>
              <a:t>開始</a:t>
            </a:r>
            <a:endParaRPr lang="zh-TW" altLang="en-US" sz="7200" dirty="0">
              <a:latin typeface="文鼎俏黑體P" panose="020B0602010101010101" pitchFamily="34" charset="-120"/>
              <a:ea typeface="文鼎俏黑體P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647626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  <p:sndAc>
          <p:stSnd>
            <p:snd r:embed="rId2" name="bomb.wav"/>
          </p:stSnd>
        </p:sndAc>
      </p:transition>
    </mc:Choice>
    <mc:Fallback>
      <p:transition spd="slow">
        <p:fade/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我喜歡哪一隻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13910"/>
            <a:ext cx="2924534" cy="271708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8043" y="1690689"/>
            <a:ext cx="3868651" cy="316667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6297" y="2574047"/>
            <a:ext cx="2847703" cy="2335116"/>
          </a:xfrm>
          <a:prstGeom prst="rect">
            <a:avLst/>
          </a:prstGeom>
        </p:spPr>
      </p:pic>
      <p:sp>
        <p:nvSpPr>
          <p:cNvPr id="7" name="圓角矩形 6"/>
          <p:cNvSpPr/>
          <p:nvPr/>
        </p:nvSpPr>
        <p:spPr>
          <a:xfrm>
            <a:off x="3579223" y="5009523"/>
            <a:ext cx="2534195" cy="11234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/>
              <a:t>聖天神諾亞</a:t>
            </a:r>
            <a:endParaRPr lang="zh-TW" altLang="en-US" sz="3200" dirty="0"/>
          </a:p>
        </p:txBody>
      </p:sp>
      <p:sp>
        <p:nvSpPr>
          <p:cNvPr id="8" name="圓角矩形 7"/>
          <p:cNvSpPr/>
          <p:nvPr/>
        </p:nvSpPr>
        <p:spPr>
          <a:xfrm>
            <a:off x="390339" y="5179022"/>
            <a:ext cx="2534195" cy="11234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latin typeface="文鼎俏黑體P" panose="020B0602010101010101" pitchFamily="34" charset="-120"/>
                <a:ea typeface="文鼎俏黑體P" panose="020B0602010101010101" pitchFamily="34" charset="-120"/>
              </a:rPr>
              <a:t>時間諾</a:t>
            </a:r>
            <a:r>
              <a:rPr lang="zh-TW" altLang="en-US" sz="3600" dirty="0">
                <a:latin typeface="文鼎俏黑體P" panose="020B0602010101010101" pitchFamily="34" charset="-120"/>
                <a:ea typeface="文鼎俏黑體P" panose="020B0602010101010101" pitchFamily="34" charset="-120"/>
              </a:rPr>
              <a:t>亞</a:t>
            </a:r>
            <a:endParaRPr lang="zh-TW" altLang="en-US" sz="3600" dirty="0">
              <a:latin typeface="文鼎俏黑體P" panose="020B0602010101010101" pitchFamily="34" charset="-120"/>
              <a:ea typeface="文鼎俏黑體P" panose="020B0602010101010101" pitchFamily="34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6692069" y="5230818"/>
            <a:ext cx="2534195" cy="11234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TW" altLang="en-US" sz="5400" dirty="0" smtClean="0">
                <a:solidFill>
                  <a:prstClr val="white"/>
                </a:solidFill>
                <a:latin typeface="文鼎俏黑體P" panose="020B0602010101010101" pitchFamily="34" charset="-120"/>
                <a:ea typeface="文鼎俏黑體P" panose="020B0602010101010101" pitchFamily="34" charset="-120"/>
              </a:rPr>
              <a:t>帝則</a:t>
            </a:r>
            <a:r>
              <a:rPr lang="zh-TW" altLang="en-US" sz="5400" dirty="0">
                <a:solidFill>
                  <a:prstClr val="white"/>
                </a:solidFill>
                <a:latin typeface="文鼎俏黑體P" panose="020B0602010101010101" pitchFamily="34" charset="-120"/>
                <a:ea typeface="文鼎俏黑體P" panose="020B0602010101010101" pitchFamily="34" charset="-120"/>
              </a:rPr>
              <a:t>天</a:t>
            </a:r>
            <a:endParaRPr lang="zh-TW" altLang="en-US" sz="5400" dirty="0">
              <a:solidFill>
                <a:prstClr val="white"/>
              </a:solidFill>
              <a:latin typeface="文鼎俏黑體P" panose="020B0602010101010101" pitchFamily="34" charset="-120"/>
              <a:ea typeface="文鼎俏黑體P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31115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00FF"/>
            </a:gs>
            <a:gs pos="59000">
              <a:srgbClr val="FF00FF"/>
            </a:gs>
            <a:gs pos="33000">
              <a:srgbClr val="00FF99"/>
            </a:gs>
            <a:gs pos="3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爆炸 2 2"/>
          <p:cNvSpPr/>
          <p:nvPr/>
        </p:nvSpPr>
        <p:spPr>
          <a:xfrm rot="1865550">
            <a:off x="2427992" y="2257277"/>
            <a:ext cx="3034949" cy="3021863"/>
          </a:xfrm>
          <a:prstGeom prst="irregularSeal2">
            <a:avLst/>
          </a:prstGeom>
          <a:solidFill>
            <a:srgbClr val="00FF99"/>
          </a:solidFill>
          <a:ln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9600" dirty="0" smtClean="0"/>
              <a:t>答錯了</a:t>
            </a:r>
            <a:endParaRPr lang="zh-TW" altLang="en-US" sz="96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389142"/>
            <a:ext cx="3638550" cy="4248150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3562949" y="5370195"/>
            <a:ext cx="2272938" cy="12670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600" dirty="0" smtClean="0">
                <a:latin typeface="文鼎俏黑體P" panose="020B0602010101010101" pitchFamily="34" charset="-120"/>
                <a:ea typeface="文鼎俏黑體P" panose="020B0602010101010101" pitchFamily="34" charset="-120"/>
                <a:hlinkClick r:id="" action="ppaction://hlinkshowjump?jump=previousslide"/>
              </a:rPr>
              <a:t>重來</a:t>
            </a:r>
            <a:endParaRPr lang="zh-TW" altLang="en-US" sz="6600" dirty="0">
              <a:latin typeface="文鼎俏黑體P" panose="020B0602010101010101" pitchFamily="34" charset="-120"/>
              <a:ea typeface="文鼎俏黑體P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62128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:dissolve/>
        <p:sndAc>
          <p:stSnd>
            <p:snd r:embed="rId2" name="laser.wav"/>
          </p:stSnd>
        </p:sndAc>
      </p:transition>
    </mc:Choice>
    <mc:Fallback>
      <p:transition spd="slow" advClick="0">
        <p:dissolve/>
        <p:sndAc>
          <p:stSnd>
            <p:snd r:embed="rId2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AutoShape 2" descr="ãå¥§å¥å³èªªãçåçæå°çµæ"/>
          <p:cNvSpPr>
            <a:spLocks noChangeAspect="1" noChangeArrowheads="1"/>
          </p:cNvSpPr>
          <p:nvPr/>
        </p:nvSpPr>
        <p:spPr bwMode="auto">
          <a:xfrm flipH="1" flipV="1">
            <a:off x="-653548" y="-953588"/>
            <a:ext cx="809123" cy="80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4" descr="ãå¥§å¥å³èªªãçåçæå°çµæ"/>
          <p:cNvSpPr>
            <a:spLocks noChangeAspect="1" noChangeArrowheads="1"/>
          </p:cNvSpPr>
          <p:nvPr/>
        </p:nvSpPr>
        <p:spPr bwMode="auto">
          <a:xfrm flipH="1" flipV="1">
            <a:off x="-501148" y="-801188"/>
            <a:ext cx="809123" cy="80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AutoShape 6" descr="ãå¥§å¥å³èªªãçåçæå°çµæ"/>
          <p:cNvSpPr>
            <a:spLocks noChangeAspect="1" noChangeArrowheads="1"/>
          </p:cNvSpPr>
          <p:nvPr/>
        </p:nvSpPr>
        <p:spPr bwMode="auto">
          <a:xfrm flipH="1" flipV="1">
            <a:off x="-348748" y="-648788"/>
            <a:ext cx="809123" cy="80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AutoShape 8" descr="ãå¥§å¥å³èªªãçåçæå°çµæ"/>
          <p:cNvSpPr>
            <a:spLocks noChangeAspect="1" noChangeArrowheads="1"/>
          </p:cNvSpPr>
          <p:nvPr/>
        </p:nvSpPr>
        <p:spPr bwMode="auto">
          <a:xfrm flipH="1" flipV="1">
            <a:off x="-196348" y="-496388"/>
            <a:ext cx="809123" cy="80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" name="AutoShape 10" descr="ãå¥§å¥å³èªªãçåçæå°çµæ"/>
          <p:cNvSpPr>
            <a:spLocks noChangeAspect="1" noChangeArrowheads="1"/>
          </p:cNvSpPr>
          <p:nvPr/>
        </p:nvSpPr>
        <p:spPr bwMode="auto">
          <a:xfrm flipH="1" flipV="1">
            <a:off x="-43948" y="-343988"/>
            <a:ext cx="809123" cy="80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" name="AutoShape 12" descr="ãå¥§å¥å³èªªãçåçæå°çµæ"/>
          <p:cNvSpPr>
            <a:spLocks noChangeAspect="1" noChangeArrowheads="1"/>
          </p:cNvSpPr>
          <p:nvPr/>
        </p:nvSpPr>
        <p:spPr bwMode="auto">
          <a:xfrm flipH="1" flipV="1">
            <a:off x="108452" y="-191588"/>
            <a:ext cx="809123" cy="80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2958495" y="4102458"/>
            <a:ext cx="2272938" cy="12670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dirty="0" smtClean="0">
                <a:latin typeface="文鼎俏黑體P" panose="020B0602010101010101" pitchFamily="34" charset="-120"/>
                <a:ea typeface="文鼎俏黑體P" panose="020B0602010101010101" pitchFamily="34" charset="-120"/>
              </a:rPr>
              <a:t>答對了</a:t>
            </a:r>
            <a:endParaRPr lang="zh-TW" altLang="en-US" sz="4800" dirty="0">
              <a:latin typeface="文鼎俏黑體P" panose="020B0602010101010101" pitchFamily="34" charset="-120"/>
              <a:ea typeface="文鼎俏黑體P" panose="020B0602010101010101" pitchFamily="34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075" y="920136"/>
            <a:ext cx="4038600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903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</TotalTime>
  <Words>27</Words>
  <Application>Microsoft Office PowerPoint</Application>
  <PresentationFormat>如螢幕大小 (4:3)</PresentationFormat>
  <Paragraphs>10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文鼎俏黑體P</vt:lpstr>
      <vt:lpstr>文鼎甜妞體P</vt:lpstr>
      <vt:lpstr>新細明體</vt:lpstr>
      <vt:lpstr>Arial</vt:lpstr>
      <vt:lpstr>Calibri</vt:lpstr>
      <vt:lpstr>Calibri Light</vt:lpstr>
      <vt:lpstr>Office 佈景主題</vt:lpstr>
      <vt:lpstr>0……………………………………………………………………………………………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我喜歡哪一隻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0…………………………………………………………………………………………………………....................................................................................................................................0000000</dc:title>
  <dc:creator>Windows 使用者</dc:creator>
  <cp:lastModifiedBy>Windows 使用者</cp:lastModifiedBy>
  <cp:revision>13</cp:revision>
  <dcterms:created xsi:type="dcterms:W3CDTF">2019-11-12T01:10:14Z</dcterms:created>
  <dcterms:modified xsi:type="dcterms:W3CDTF">2019-11-26T01:35:18Z</dcterms:modified>
</cp:coreProperties>
</file>