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B7AC6-1856-47EF-BB90-54CF97D9911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0A73F-7FCC-4A3D-9C6F-E6D57B4274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2557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B7AC6-1856-47EF-BB90-54CF97D9911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0A73F-7FCC-4A3D-9C6F-E6D57B4274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6776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B7AC6-1856-47EF-BB90-54CF97D9911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0A73F-7FCC-4A3D-9C6F-E6D57B4274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0075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B7AC6-1856-47EF-BB90-54CF97D9911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0A73F-7FCC-4A3D-9C6F-E6D57B4274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7466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B7AC6-1856-47EF-BB90-54CF97D9911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0A73F-7FCC-4A3D-9C6F-E6D57B4274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5784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B7AC6-1856-47EF-BB90-54CF97D9911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0A73F-7FCC-4A3D-9C6F-E6D57B4274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7480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B7AC6-1856-47EF-BB90-54CF97D9911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0A73F-7FCC-4A3D-9C6F-E6D57B4274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2908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B7AC6-1856-47EF-BB90-54CF97D9911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0A73F-7FCC-4A3D-9C6F-E6D57B4274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0590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B7AC6-1856-47EF-BB90-54CF97D9911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0A73F-7FCC-4A3D-9C6F-E6D57B4274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2198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B7AC6-1856-47EF-BB90-54CF97D9911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0A73F-7FCC-4A3D-9C6F-E6D57B4274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5281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B7AC6-1856-47EF-BB90-54CF97D9911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0A73F-7FCC-4A3D-9C6F-E6D57B4274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0195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B7AC6-1856-47EF-BB90-54CF97D99119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0A73F-7FCC-4A3D-9C6F-E6D57B42742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966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5" Type="http://schemas.openxmlformats.org/officeDocument/2006/relationships/slide" Target="slide2.xml"/><Relationship Id="rId4" Type="http://schemas.openxmlformats.org/officeDocument/2006/relationships/image" Target="../media/image2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1000">
              <a:srgbClr val="FF0000"/>
            </a:gs>
            <a:gs pos="20000">
              <a:srgbClr val="FFFF00"/>
            </a:gs>
            <a:gs pos="91000">
              <a:srgbClr val="00B05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noFill/>
        </p:spPr>
        <p:txBody>
          <a:bodyPr/>
          <a:lstStyle/>
          <a:p>
            <a:r>
              <a:rPr lang="zh-TW" altLang="en-US" dirty="0" smtClean="0"/>
              <a:t>你猜得到嗎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509963"/>
            <a:ext cx="6858000" cy="1655762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/>
          <p:cNvSpPr/>
          <p:nvPr/>
        </p:nvSpPr>
        <p:spPr>
          <a:xfrm>
            <a:off x="3148148" y="5277077"/>
            <a:ext cx="2299063" cy="12409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FF00"/>
                </a:solidFill>
              </a:rPr>
              <a:t>開始</a:t>
            </a:r>
            <a:endParaRPr lang="zh-TW" altLang="en-US" sz="4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77349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  <p:sndAc>
          <p:stSnd>
            <p:snd r:embed="rId2" name="camera.wav"/>
          </p:stSnd>
        </p:sndAc>
      </p:transition>
    </mc:Choice>
    <mc:Fallback>
      <p:transition spd="slow">
        <p:fade/>
        <p:sndAc>
          <p:stSnd>
            <p:snd r:embed="rId2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0624">
              <a:srgbClr val="00B0A7"/>
            </a:gs>
            <a:gs pos="36000">
              <a:srgbClr val="00B05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09255" y="653143"/>
            <a:ext cx="3773533" cy="1207363"/>
          </a:xfrm>
        </p:spPr>
        <p:txBody>
          <a:bodyPr/>
          <a:lstStyle/>
          <a:p>
            <a:r>
              <a:rPr lang="zh-TW" altLang="en-US" dirty="0" smtClean="0"/>
              <a:t>什麼海</a:t>
            </a:r>
            <a:r>
              <a:rPr lang="zh-TW" altLang="en-US" smtClean="0"/>
              <a:t>沒有</a:t>
            </a:r>
            <a:r>
              <a:rPr lang="zh-TW" altLang="en-US" smtClean="0"/>
              <a:t>魚？</a:t>
            </a:r>
            <a:endParaRPr lang="zh-TW" altLang="en-US" dirty="0"/>
          </a:p>
        </p:txBody>
      </p:sp>
      <p:sp>
        <p:nvSpPr>
          <p:cNvPr id="7" name="圓角矩形 6"/>
          <p:cNvSpPr/>
          <p:nvPr/>
        </p:nvSpPr>
        <p:spPr>
          <a:xfrm>
            <a:off x="3422468" y="4429919"/>
            <a:ext cx="2299063" cy="12409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FF00"/>
                </a:solidFill>
              </a:rPr>
              <a:t>死</a:t>
            </a:r>
            <a:r>
              <a:rPr lang="zh-TW" altLang="en-US" sz="4800" dirty="0">
                <a:solidFill>
                  <a:srgbClr val="FFFF00"/>
                </a:solidFill>
              </a:rPr>
              <a:t>海</a:t>
            </a:r>
          </a:p>
        </p:txBody>
      </p:sp>
      <p:sp>
        <p:nvSpPr>
          <p:cNvPr id="9" name="圓角矩形 8">
            <a:hlinkClick r:id="rId3" action="ppaction://hlinksldjump"/>
          </p:cNvPr>
          <p:cNvSpPr/>
          <p:nvPr/>
        </p:nvSpPr>
        <p:spPr>
          <a:xfrm>
            <a:off x="6679474" y="4429919"/>
            <a:ext cx="2299063" cy="12409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FF00"/>
                </a:solidFill>
              </a:rPr>
              <a:t>石海</a:t>
            </a:r>
            <a:endParaRPr lang="zh-TW" altLang="en-US" sz="4800" dirty="0">
              <a:solidFill>
                <a:srgbClr val="FFFF00"/>
              </a:solidFill>
            </a:endParaRPr>
          </a:p>
        </p:txBody>
      </p:sp>
      <p:sp>
        <p:nvSpPr>
          <p:cNvPr id="10" name="圓角矩形 9">
            <a:hlinkClick r:id="rId4" action="ppaction://hlinksldjump"/>
          </p:cNvPr>
          <p:cNvSpPr/>
          <p:nvPr/>
        </p:nvSpPr>
        <p:spPr>
          <a:xfrm>
            <a:off x="165462" y="4429919"/>
            <a:ext cx="2299063" cy="12409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FF00"/>
                </a:solidFill>
              </a:rPr>
              <a:t>詞海</a:t>
            </a:r>
            <a:endParaRPr lang="zh-TW" altLang="en-US" sz="4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7577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  <p:sndAc>
          <p:stSnd>
            <p:snd r:embed="rId2" name="breeze.wav"/>
          </p:stSnd>
        </p:sndAc>
      </p:transition>
    </mc:Choice>
    <mc:Fallback>
      <p:transition spd="slow">
        <p:circl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FF000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41736"/>
            <a:ext cx="3337288" cy="4400550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5700" y="1213211"/>
            <a:ext cx="3686175" cy="3657600"/>
          </a:xfrm>
          <a:prstGeom prst="rect">
            <a:avLst/>
          </a:prstGeom>
        </p:spPr>
      </p:pic>
      <p:sp>
        <p:nvSpPr>
          <p:cNvPr id="7" name="爆炸 2 6"/>
          <p:cNvSpPr/>
          <p:nvPr/>
        </p:nvSpPr>
        <p:spPr>
          <a:xfrm>
            <a:off x="2579710" y="997675"/>
            <a:ext cx="4254273" cy="4088673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你答</a:t>
            </a:r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了！</a:t>
            </a:r>
          </a:p>
          <a:p>
            <a:pPr algn="ctr"/>
            <a:r>
              <a:rPr lang="zh-TW" altLang="en-US" sz="32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錯</a:t>
            </a:r>
            <a:endParaRPr lang="zh-TW" altLang="en-US" sz="32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5" name="圓角矩形 4">
            <a:hlinkClick r:id="rId5" action="ppaction://hlinksldjump"/>
          </p:cNvPr>
          <p:cNvSpPr/>
          <p:nvPr/>
        </p:nvSpPr>
        <p:spPr>
          <a:xfrm>
            <a:off x="3337288" y="5086348"/>
            <a:ext cx="2299063" cy="12409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FF00"/>
                </a:solidFill>
              </a:rPr>
              <a:t>重來</a:t>
            </a:r>
            <a:endParaRPr lang="zh-TW" altLang="en-US" sz="4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61802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laser.wav"/>
          </p:stSnd>
        </p:sndAc>
      </p:transition>
    </mc:Choice>
    <mc:Fallback>
      <p:transition spd="slow"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0">
              <a:srgbClr val="92D050"/>
            </a:gs>
            <a:gs pos="100000">
              <a:srgbClr val="FFFF00"/>
            </a:gs>
            <a:gs pos="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>
            <a:off x="1716542" y="437335"/>
            <a:ext cx="4232366" cy="2952205"/>
          </a:xfrm>
          <a:prstGeom prst="wedgeEllipseCallout">
            <a:avLst>
              <a:gd name="adj1" fmla="val 52624"/>
              <a:gd name="adj2" fmla="val 6515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你終於答對了！</a:t>
            </a:r>
            <a:endParaRPr lang="zh-TW" altLang="en-US" sz="32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427" y="2631620"/>
            <a:ext cx="3228975" cy="3695700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1648" y="1786343"/>
            <a:ext cx="3019425" cy="3867150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3337288" y="5086348"/>
            <a:ext cx="2299063" cy="12409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FF00"/>
                </a:solidFill>
              </a:rPr>
              <a:t>結束</a:t>
            </a:r>
            <a:endParaRPr lang="zh-TW" altLang="en-US" sz="4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95873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applause.wav"/>
          </p:stSnd>
        </p:sndAc>
      </p:transition>
    </mc:Choice>
    <mc:Fallback>
      <p:transition spd="slow"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</TotalTime>
  <Words>28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文鼎甜妞體P</vt:lpstr>
      <vt:lpstr>新細明體</vt:lpstr>
      <vt:lpstr>Arial</vt:lpstr>
      <vt:lpstr>Calibri</vt:lpstr>
      <vt:lpstr>Calibri Light</vt:lpstr>
      <vt:lpstr>Office Theme</vt:lpstr>
      <vt:lpstr>你猜得到嗎</vt:lpstr>
      <vt:lpstr>什麼海沒有魚？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你猜</dc:title>
  <dc:creator>Windows 使用者</dc:creator>
  <cp:lastModifiedBy>Windows 使用者</cp:lastModifiedBy>
  <cp:revision>12</cp:revision>
  <dcterms:created xsi:type="dcterms:W3CDTF">2019-11-12T00:58:15Z</dcterms:created>
  <dcterms:modified xsi:type="dcterms:W3CDTF">2019-11-26T01:32:12Z</dcterms:modified>
</cp:coreProperties>
</file>