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E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A6A7-F61A-4D59-A15D-0104E809292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226-5B04-4949-8EE5-69E82C5AAA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8489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A6A7-F61A-4D59-A15D-0104E809292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226-5B04-4949-8EE5-69E82C5AAA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9747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A6A7-F61A-4D59-A15D-0104E809292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226-5B04-4949-8EE5-69E82C5AAA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0407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A6A7-F61A-4D59-A15D-0104E809292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226-5B04-4949-8EE5-69E82C5AAA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2782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A6A7-F61A-4D59-A15D-0104E809292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226-5B04-4949-8EE5-69E82C5AAA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15827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A6A7-F61A-4D59-A15D-0104E809292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226-5B04-4949-8EE5-69E82C5AAA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8875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A6A7-F61A-4D59-A15D-0104E809292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226-5B04-4949-8EE5-69E82C5AAA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370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A6A7-F61A-4D59-A15D-0104E809292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226-5B04-4949-8EE5-69E82C5AAA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1199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A6A7-F61A-4D59-A15D-0104E809292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226-5B04-4949-8EE5-69E82C5AAA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7414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A6A7-F61A-4D59-A15D-0104E809292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226-5B04-4949-8EE5-69E82C5AAA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13617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1A6A7-F61A-4D59-A15D-0104E809292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02A226-5B04-4949-8EE5-69E82C5AAA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6182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1A6A7-F61A-4D59-A15D-0104E8092925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2A226-5B04-4949-8EE5-69E82C5AAA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365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8000">
              <a:srgbClr val="7030A0"/>
            </a:gs>
            <a:gs pos="65000">
              <a:srgbClr val="00B050"/>
            </a:gs>
            <a:gs pos="43000">
              <a:srgbClr val="FFFF00"/>
            </a:gs>
            <a:gs pos="22000">
              <a:schemeClr val="accent2"/>
            </a:gs>
            <a:gs pos="2000">
              <a:srgbClr val="FF0000"/>
            </a:gs>
            <a:gs pos="100000">
              <a:schemeClr val="accent1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noFill/>
        </p:spPr>
        <p:txBody>
          <a:bodyPr>
            <a:prstTxWarp prst="textChevron">
              <a:avLst/>
            </a:prstTxWarp>
          </a:bodyPr>
          <a:lstStyle/>
          <a:p>
            <a:r>
              <a:rPr lang="zh-TW" altLang="en-US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大家來猜謎</a:t>
            </a:r>
            <a:endParaRPr lang="zh-TW" altLang="en-US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</p:txBody>
      </p:sp>
      <p:sp>
        <p:nvSpPr>
          <p:cNvPr id="4" name="流程圖: 替代程序 3">
            <a:hlinkClick r:id="rId2" action="ppaction://hlinksldjump"/>
          </p:cNvPr>
          <p:cNvSpPr/>
          <p:nvPr/>
        </p:nvSpPr>
        <p:spPr>
          <a:xfrm>
            <a:off x="3461657" y="5055325"/>
            <a:ext cx="1998618" cy="953589"/>
          </a:xfrm>
          <a:prstGeom prst="flowChartAlternateProcess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開</a:t>
            </a:r>
            <a:r>
              <a:rPr lang="zh-TW" altLang="en-US" sz="4800" dirty="0" smtClean="0"/>
              <a:t>始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076367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請問我喜歡吃哪一種東西？</a:t>
            </a:r>
            <a:endParaRPr lang="zh-TW" altLang="en-US" dirty="0"/>
          </a:p>
        </p:txBody>
      </p:sp>
      <p:sp>
        <p:nvSpPr>
          <p:cNvPr id="4" name="流程圖: 替代程序 3">
            <a:hlinkClick r:id="" action="ppaction://hlinkshowjump?jump=nextslide"/>
          </p:cNvPr>
          <p:cNvSpPr/>
          <p:nvPr/>
        </p:nvSpPr>
        <p:spPr>
          <a:xfrm>
            <a:off x="3481251" y="5401485"/>
            <a:ext cx="1998618" cy="953589"/>
          </a:xfrm>
          <a:prstGeom prst="flowChartAlternateProcess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 泡麵</a:t>
            </a:r>
            <a:endParaRPr lang="zh-TW" altLang="en-US" sz="4800" dirty="0"/>
          </a:p>
        </p:txBody>
      </p:sp>
      <p:sp>
        <p:nvSpPr>
          <p:cNvPr id="5" name="流程圖: 替代程序 4">
            <a:hlinkClick r:id="" action="ppaction://hlinkshowjump?jump=nextslide"/>
          </p:cNvPr>
          <p:cNvSpPr/>
          <p:nvPr/>
        </p:nvSpPr>
        <p:spPr>
          <a:xfrm>
            <a:off x="6516732" y="5401485"/>
            <a:ext cx="1998618" cy="953589"/>
          </a:xfrm>
          <a:prstGeom prst="flowChartAlternateProcess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 餅乾</a:t>
            </a:r>
            <a:endParaRPr lang="zh-TW" altLang="en-US" sz="4800" dirty="0"/>
          </a:p>
        </p:txBody>
      </p:sp>
      <p:sp>
        <p:nvSpPr>
          <p:cNvPr id="7" name="流程圖: 替代程序 6">
            <a:hlinkClick r:id="" action="ppaction://hlinkshowjump?jump=lastslide"/>
          </p:cNvPr>
          <p:cNvSpPr/>
          <p:nvPr/>
        </p:nvSpPr>
        <p:spPr>
          <a:xfrm>
            <a:off x="628650" y="5401486"/>
            <a:ext cx="1998618" cy="953589"/>
          </a:xfrm>
          <a:prstGeom prst="flowChartAlternateProcess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 可樂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5484952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1000">
              <a:srgbClr val="FF0000"/>
            </a:gs>
            <a:gs pos="88000">
              <a:schemeClr val="tx2">
                <a:lumMod val="50000"/>
              </a:schemeClr>
            </a:gs>
            <a:gs pos="74000">
              <a:srgbClr val="9F797A"/>
            </a:gs>
            <a:gs pos="59000">
              <a:srgbClr val="ECAAA5"/>
            </a:gs>
            <a:gs pos="46000">
              <a:srgbClr val="F2716E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2299061" y="1933301"/>
            <a:ext cx="3801292" cy="2730137"/>
          </a:xfrm>
          <a:prstGeom prst="irregularSeal2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bg1"/>
                </a:solidFill>
              </a:rPr>
              <a:t>答錯了？</a:t>
            </a:r>
            <a:endParaRPr lang="zh-TW" altLang="en-US" dirty="0">
              <a:solidFill>
                <a:schemeClr val="bg1"/>
              </a:solidFill>
            </a:endParaRPr>
          </a:p>
        </p:txBody>
      </p:sp>
      <p:sp>
        <p:nvSpPr>
          <p:cNvPr id="3" name="流程圖: 替代程序 2">
            <a:hlinkClick r:id="" action="ppaction://hlinkshowjump?jump=previousslide"/>
          </p:cNvPr>
          <p:cNvSpPr/>
          <p:nvPr/>
        </p:nvSpPr>
        <p:spPr>
          <a:xfrm>
            <a:off x="3409405" y="4924696"/>
            <a:ext cx="1998618" cy="953589"/>
          </a:xfrm>
          <a:prstGeom prst="flowChartAlternateProcess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 重來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854876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03" y="-169817"/>
            <a:ext cx="9144000" cy="6858000"/>
          </a:xfrm>
          <a:prstGeom prst="rect">
            <a:avLst/>
          </a:prstGeom>
        </p:spPr>
      </p:pic>
      <p:sp>
        <p:nvSpPr>
          <p:cNvPr id="3" name="雲朵形 2"/>
          <p:cNvSpPr/>
          <p:nvPr/>
        </p:nvSpPr>
        <p:spPr>
          <a:xfrm>
            <a:off x="809897" y="613954"/>
            <a:ext cx="5016137" cy="2416629"/>
          </a:xfrm>
          <a:prstGeom prst="cloud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endParaRPr lang="zh-TW" altLang="en-US" dirty="0"/>
          </a:p>
        </p:txBody>
      </p:sp>
      <p:sp>
        <p:nvSpPr>
          <p:cNvPr id="4" name="流程圖: 替代程序 3">
            <a:hlinkClick r:id="" action="ppaction://hlinkshowjump?jump=endshow"/>
          </p:cNvPr>
          <p:cNvSpPr/>
          <p:nvPr/>
        </p:nvSpPr>
        <p:spPr>
          <a:xfrm>
            <a:off x="3317965" y="5146765"/>
            <a:ext cx="1998618" cy="953589"/>
          </a:xfrm>
          <a:prstGeom prst="flowChartAlternateProcess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 結束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576199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29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大家來猜謎</vt:lpstr>
      <vt:lpstr>請問我喜歡吃哪一種東西？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</dc:title>
  <dc:creator>Windows 使用者</dc:creator>
  <cp:lastModifiedBy>Windows 使用者</cp:lastModifiedBy>
  <cp:revision>13</cp:revision>
  <dcterms:created xsi:type="dcterms:W3CDTF">2019-11-12T00:58:13Z</dcterms:created>
  <dcterms:modified xsi:type="dcterms:W3CDTF">2019-11-26T01:31:52Z</dcterms:modified>
</cp:coreProperties>
</file>