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8069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287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33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19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5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412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568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91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36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68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80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F7D2E-BC84-4F05-BEC7-7251BB0DBAD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BF6D2-9DB6-47DD-A4B1-81A85BDA64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39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rgbClr val="FF0000"/>
            </a:gs>
            <a:gs pos="37000">
              <a:srgbClr val="FFFF00"/>
            </a:gs>
            <a:gs pos="19000">
              <a:schemeClr val="accent2"/>
            </a:gs>
            <a:gs pos="52000">
              <a:srgbClr val="00B050"/>
            </a:gs>
            <a:gs pos="100000">
              <a:schemeClr val="bg1"/>
            </a:gs>
            <a:gs pos="89000">
              <a:srgbClr val="FF0000"/>
            </a:gs>
            <a:gs pos="77000">
              <a:srgbClr val="FFC000"/>
            </a:gs>
            <a:gs pos="66000">
              <a:srgbClr val="00B0F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40525" y="927463"/>
            <a:ext cx="7550331" cy="2377439"/>
          </a:xfrm>
        </p:spPr>
        <p:txBody>
          <a:bodyPr>
            <a:prstTxWarp prst="textWave2">
              <a:avLst>
                <a:gd name="adj1" fmla="val 12500"/>
                <a:gd name="adj2" fmla="val 173"/>
              </a:avLst>
            </a:prstTxWarp>
          </a:bodyPr>
          <a:lstStyle/>
          <a:p>
            <a:r>
              <a:rPr lang="zh-TW" altLang="en-US" b="1" dirty="0" smtClean="0">
                <a:ln w="9525">
                  <a:solidFill>
                    <a:srgbClr val="FFFF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特毛楷" panose="020B0609010101010101" pitchFamily="49" charset="-120"/>
                <a:ea typeface="文鼎特毛楷" panose="020B0609010101010101" pitchFamily="49" charset="-120"/>
              </a:rPr>
              <a:t>大家來猜謎</a:t>
            </a:r>
            <a:endParaRPr lang="zh-TW" altLang="en-US" b="1" dirty="0">
              <a:ln w="9525">
                <a:solidFill>
                  <a:srgbClr val="FFFF00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66161" y="5257800"/>
            <a:ext cx="2259874" cy="118218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+mj-ea"/>
                <a:ea typeface="+mj-ea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333030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type.wav"/>
          </p:stSnd>
        </p:sndAc>
      </p:transition>
    </mc:Choice>
    <mc:Fallback>
      <p:transition spd="slow" advClick="0"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5109" y="1502230"/>
            <a:ext cx="6008914" cy="1672044"/>
          </a:xfrm>
        </p:spPr>
        <p:txBody>
          <a:bodyPr>
            <a:normAutofit fontScale="90000"/>
          </a:bodyPr>
          <a:lstStyle/>
          <a:p>
            <a:r>
              <a:rPr lang="zh-TW" altLang="en-US" sz="7200" dirty="0" smtClean="0"/>
              <a:t>請問我不喜歡哪一種運動</a:t>
            </a:r>
            <a:r>
              <a:rPr lang="en-US" altLang="zh-TW" sz="7200" dirty="0" smtClean="0"/>
              <a:t>?</a:t>
            </a:r>
            <a:endParaRPr lang="zh-TW" altLang="en-US" sz="7200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061165" y="3724002"/>
            <a:ext cx="2168434" cy="113646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撞球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36766" y="3725090"/>
            <a:ext cx="2168434" cy="113646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桌</a:t>
            </a:r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球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012367" y="3724002"/>
            <a:ext cx="2168434" cy="113646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足球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0933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type.wav"/>
          </p:stSnd>
        </p:sndAc>
      </p:transition>
    </mc:Choice>
    <mc:Fallback>
      <p:transition spd="slow" advClick="0"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17565" y="371857"/>
            <a:ext cx="7171509" cy="5760720"/>
          </a:xfrm>
          <a:prstGeom prst="irregularSeal1">
            <a:avLst/>
          </a:prstGeom>
          <a:blipFill>
            <a:blip r:embed="rId3"/>
            <a:tile tx="0" ty="0" sx="100000" sy="100000" flip="none" algn="tl"/>
          </a:blip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8800" dirty="0" smtClean="0">
                <a:solidFill>
                  <a:schemeClr val="tx1"/>
                </a:solidFill>
              </a:rPr>
              <a:t>!</a:t>
            </a:r>
            <a:endParaRPr lang="zh-TW" altLang="en-US" sz="8800" dirty="0">
              <a:solidFill>
                <a:schemeClr val="tx1"/>
              </a:solidFill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895213" y="5283492"/>
            <a:ext cx="2168434" cy="113646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647" y="1424286"/>
            <a:ext cx="4215724" cy="505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602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explode.wav"/>
          </p:stSnd>
        </p:sndAc>
      </p:transition>
    </mc:Choice>
    <mc:Fallback>
      <p:transition spd="slow" advClick="0">
        <p:dissolv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3487783" y="5048794"/>
            <a:ext cx="2168434" cy="1136469"/>
          </a:xfrm>
          <a:prstGeom prst="round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59" y="1881443"/>
            <a:ext cx="3395337" cy="4303820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4114800" y="1280159"/>
            <a:ext cx="4036423" cy="2753193"/>
          </a:xfrm>
          <a:prstGeom prst="wedgeRoundRectCallout">
            <a:avLst>
              <a:gd name="adj1" fmla="val -60315"/>
              <a:gd name="adj2" fmla="val 33393"/>
              <a:gd name="adj3" fmla="val 16667"/>
            </a:avLst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答</a:t>
            </a:r>
            <a:r>
              <a:rPr lang="zh-TW" altLang="en-US" sz="6600" dirty="0" smtClean="0">
                <a:solidFill>
                  <a:srgbClr val="7030A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對</a:t>
            </a:r>
            <a:r>
              <a:rPr lang="zh-TW" altLang="en-US" sz="6600" dirty="0" smtClean="0">
                <a:solidFill>
                  <a:srgbClr val="FF00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了</a:t>
            </a:r>
            <a:r>
              <a:rPr lang="zh-TW" altLang="en-US" sz="6600" dirty="0" smtClean="0">
                <a:solidFill>
                  <a:srgbClr val="0070C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喔</a:t>
            </a:r>
            <a:r>
              <a:rPr lang="en-US" altLang="zh-TW" sz="6600" dirty="0" smtClean="0">
                <a:solidFill>
                  <a:srgbClr val="FFFF00"/>
                </a:solidFill>
                <a:latin typeface="文鼎顏楷" panose="020B0609010101010101" pitchFamily="49" charset="-120"/>
                <a:ea typeface="文鼎顏楷" panose="020B0609010101010101" pitchFamily="49" charset="-120"/>
              </a:rPr>
              <a:t>!</a:t>
            </a:r>
            <a:endParaRPr lang="zh-TW" altLang="en-US" sz="6600" dirty="0">
              <a:solidFill>
                <a:srgbClr val="FFFF00"/>
              </a:solidFill>
              <a:latin typeface="文鼎顏楷" panose="020B0609010101010101" pitchFamily="49" charset="-120"/>
              <a:ea typeface="文鼎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291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文鼎特毛楷</vt:lpstr>
      <vt:lpstr>文鼎甜妞體P</vt:lpstr>
      <vt:lpstr>文鼎顏楷</vt:lpstr>
      <vt:lpstr>新細明體</vt:lpstr>
      <vt:lpstr>Arial</vt:lpstr>
      <vt:lpstr>Calibri</vt:lpstr>
      <vt:lpstr>Calibri Light</vt:lpstr>
      <vt:lpstr>Office 佈景主題</vt:lpstr>
      <vt:lpstr>大家來猜謎</vt:lpstr>
      <vt:lpstr>請問我不喜歡哪一種運動?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2019-11-12T00:58:10Z</dcterms:created>
  <dcterms:modified xsi:type="dcterms:W3CDTF">2019-11-26T01:31:09Z</dcterms:modified>
</cp:coreProperties>
</file>