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86840" y="335280"/>
            <a:ext cx="5273040" cy="2301240"/>
          </a:xfrm>
          <a:prstGeom prst="wedgeEllipseCallout">
            <a:avLst>
              <a:gd name="adj1" fmla="val -28990"/>
              <a:gd name="adj2" fmla="val 71071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請用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「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三」的成語來形容我。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34240" y="62484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三從四德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橢圓形圖說文字 5"/>
          <p:cNvSpPr/>
          <p:nvPr/>
        </p:nvSpPr>
        <p:spPr>
          <a:xfrm>
            <a:off x="3673680" y="548640"/>
            <a:ext cx="2796480" cy="1798320"/>
          </a:xfrm>
          <a:prstGeom prst="wedgeEllipseCallout">
            <a:avLst>
              <a:gd name="adj1" fmla="val -1401"/>
              <a:gd name="adj2" fmla="val 74404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三思而行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橢圓形圖說文字 6"/>
          <p:cNvSpPr/>
          <p:nvPr/>
        </p:nvSpPr>
        <p:spPr>
          <a:xfrm>
            <a:off x="6813120" y="548640"/>
            <a:ext cx="2796480" cy="1798320"/>
          </a:xfrm>
          <a:prstGeom prst="wedgeEllipseCallout">
            <a:avLst>
              <a:gd name="adj1" fmla="val -3035"/>
              <a:gd name="adj2" fmla="val 6423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三顧茅廬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691640" y="51816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339840" y="518160"/>
            <a:ext cx="3200400" cy="1859280"/>
          </a:xfrm>
          <a:prstGeom prst="cloudCallout">
            <a:avLst>
              <a:gd name="adj1" fmla="val -30357"/>
              <a:gd name="adj2" fmla="val 67418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2457360" y="5781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248400" y="57876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三八阿花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788 0.1724 L 0.70788 0.1724 C 0.7063 0.16715 0.7052 0.16148 0.70331 0.15623 C 0.69622 0.13754 0.69969 0.15014 0.69276 0.13817 C 0.6904 0.13439 0.68867 0.13019 0.68662 0.12599 C 0.68567 0.1241 0.6852 0.12137 0.68363 0.12011 C 0.68205 0.11864 0.68048 0.11759 0.67906 0.11591 C 0.67591 0.11213 0.67355 0.10709 0.67008 0.10394 C 0.66851 0.10247 0.66693 0.10142 0.66552 0.09995 C 0.65056 0.08337 0.66977 0.10373 0.65796 0.08778 C 0.6567 0.0861 0.65496 0.08505 0.65339 0.08379 C 0.64788 0.07266 0.65339 0.08211 0.64583 0.07371 C 0.64426 0.07182 0.643 0.06951 0.64126 0.06762 C 0.63985 0.06615 0.63811 0.0651 0.6367 0.06363 C 0.63355 0.05985 0.63119 0.0546 0.62772 0.05145 C 0.62473 0.04872 0.62174 0.04599 0.61859 0.04347 C 0.61607 0.04137 0.61355 0.03948 0.61103 0.03738 C 0.60804 0.03465 0.60536 0.03087 0.60205 0.0294 C 0.59323 0.02541 0.5989 0.02835 0.58536 0.01932 C 0.58331 0.01785 0.58111 0.0168 0.57937 0.01512 C 0.5778 0.01386 0.57638 0.01218 0.57481 0.01113 C 0.57292 0.01008 0.57071 0.00987 0.56867 0.00924 C 0.56158 0.00273 0.56599 0.00588 0.55512 0.00105 C 0.55355 0.00042 0.55197 0.00021 0.55056 -0.00084 C 0.53764 -0.01239 0.55402 0.00147 0.54158 -0.00693 C 0.53985 -0.00798 0.53859 -0.01008 0.53701 -0.01092 C 0.53402 -0.01281 0.53087 -0.01365 0.52788 -0.01512 C 0.52646 -0.01575 0.52473 -0.01596 0.52331 -0.01701 C 0.51386 -0.02541 0.5241 -0.01743 0.50678 -0.0252 C 0.50378 -0.02646 0.50032 -0.02688 0.49764 -0.02919 C 0.49622 -0.03045 0.49481 -0.03234 0.49308 -0.03318 L 0.47496 -0.03927 C 0.47292 -0.0399 0.47087 -0.04032 0.46898 -0.04116 C 0.45811 -0.04599 0.47166 -0.04011 0.45843 -0.04536 C 0.45685 -0.04578 0.45544 -0.04662 0.45386 -0.04725 C 0.45182 -0.04809 0.44977 -0.04851 0.44772 -0.04935 C 0.4463 -0.04998 0.44489 -0.05082 0.44331 -0.05124 C 0.41166 -0.05964 0.44945 -0.04809 0.42504 -0.05544 C 0.42315 -0.05586 0.42095 -0.05628 0.41906 -0.05733 C 0.41701 -0.05838 0.41512 -0.06027 0.41308 -0.06132 C 0.41103 -0.06237 0.40898 -0.06258 0.40693 -0.06342 C 0.40552 -0.06405 0.40394 -0.06489 0.40237 -0.06552 C 0.39843 -0.06678 0.39433 -0.06804 0.3904 -0.06951 C 0.38835 -0.07014 0.3863 -0.07098 0.38426 -0.0714 C 0.38126 -0.07224 0.37827 -0.07266 0.37528 -0.0735 C 0.37024 -0.07476 0.36504 -0.07581 0.36016 -0.07749 C 0.35323 -0.0798 0.35166 -0.08064 0.34347 -0.08148 C 0.33496 -0.08253 0.3263 -0.08274 0.3178 -0.08358 C 0.31323 -0.084 0.30867 -0.08484 0.30426 -0.08568 C 0.30111 -0.0861 0.29811 -0.08736 0.29512 -0.08757 C 0.26993 -0.08883 0.24473 -0.08904 0.21953 -0.08967 C 0.20158 -0.0945 0.2104 -0.09261 0.17717 -0.09366 L 0.08347 -0.09555 C 0.06489 -0.09492 0.04615 -0.09492 0.02756 -0.09366 C 0.02252 -0.09324 0.02142 -0.09072 0.01701 -0.08967 C 0.01355 -0.08862 0.00993 -0.0882 0.00646 -0.08757 C 0.00489 -0.08631 0.00347 -0.08463 0.00189 -0.08358 C 0.00048 -0.08253 -0.00126 -0.08253 -0.00267 -0.08148 C -0.00787 -0.07833 -0.01307 -0.0756 -0.01779 -0.0714 C -0.02582 -0.06426 -0.01874 -0.06993 -0.02992 -0.06342 C -0.04299 -0.05565 -0.02818 -0.06342 -0.04346 -0.05334 C -0.05779 -0.04389 -0.04409 -0.05565 -0.06015 -0.04326 C -0.0633 -0.04074 -0.06582 -0.03675 -0.06913 -0.03528 C -0.0707 -0.03444 -0.07228 -0.03423 -0.0737 -0.03318 C -0.07685 -0.03087 -0.07921 -0.02625 -0.08283 -0.0252 C -0.08425 -0.02457 -0.09149 -0.02247 -0.09338 -0.021 C -0.09795 -0.01764 -0.10567 -0.00987 -0.11149 -0.00693 C -0.11354 -0.00609 -0.11559 -0.00567 -0.11763 -0.00504 C -0.12204 -0.00084 -0.12283 3.24234E-6 -0.12818 0.00315 C -0.1296 0.00399 -0.13133 0.0042 -0.13275 0.00504 C -0.13527 0.00693 -0.13779 0.00903 -0.14031 0.01113 C -0.14315 0.01365 -0.1485 0.01848 -0.15086 0.02121 C -0.15244 0.0231 -0.1537 0.02541 -0.15543 0.0273 C -0.15921 0.0315 -0.16346 0.03528 -0.1674 0.03948 C -0.16944 0.04137 -0.17165 0.04305 -0.17354 0.04536 C -0.17496 0.04746 -0.17637 0.04977 -0.17811 0.05145 C -0.17937 0.05313 -0.18126 0.05376 -0.18252 0.05544 C -0.18787 0.06258 -0.19291 0.07014 -0.19763 0.0777 C -0.20141 0.08358 -0.20425 0.0905 -0.20834 0.09575 C -0.20976 0.09785 -0.21149 0.09953 -0.21275 0.10184 C -0.21417 0.10436 -0.21464 0.1073 -0.2159 0.11003 C -0.21763 0.11402 -0.22189 0.122 -0.22189 0.122 C -0.22236 0.12473 -0.22267 0.12746 -0.22346 0.13019 C -0.22519 0.13691 -0.22787 0.14321 -0.22944 0.15035 C -0.23149 0.16001 -0.23385 0.17051 -0.23543 0.18059 C -0.23669 0.18794 -0.23748 0.19529 -0.23842 0.20264 C -0.23795 0.21671 -0.23811 0.23099 -0.237 0.24506 C -0.23669 0.24926 -0.23496 0.25304 -0.23401 0.25703 C -0.23291 0.26186 -0.23196 0.26648 -0.23102 0.27131 C -0.23039 0.27719 -0.23039 0.28349 -0.22944 0.28937 C -0.22834 0.2963 -0.22614 0.30281 -0.22488 0.30953 C -0.22267 0.3215 -0.22063 0.33368 -0.21889 0.34586 C -0.21763 0.35447 -0.21716 0.36329 -0.2159 0.3719 C -0.21464 0.38009 -0.21275 0.38807 -0.21133 0.39626 C -0.20818 0.41432 -0.20504 0.43238 -0.2022 0.45065 C -0.20157 0.45464 -0.20141 0.45863 -0.20078 0.46262 C -0.197 0.48383 -0.19889 0.46976 -0.19464 0.48698 C -0.19401 0.4895 -0.19291 0.49811 -0.19165 0.50105 C -0.18992 0.50525 -0.18755 0.50903 -0.18567 0.51302 C -0.17574 0.53276 -0.19118 0.50231 -0.17811 0.5273 C -0.1759 0.53129 -0.17433 0.5357 -0.17196 0.53927 C -0.16881 0.54431 -0.16488 0.54872 -0.16141 0.55334 L -0.15086 0.56762 C -0.14929 0.56888 -0.14787 0.57035 -0.1463 0.57161 C -0.14441 0.57308 -0.14204 0.57371 -0.14031 0.5756 C -0.13795 0.57791 -0.13653 0.58148 -0.13417 0.58358 C -0.13196 0.58568 -0.12897 0.58589 -0.12661 0.58778 C -0.12141 0.59134 -0.11716 0.59785 -0.11149 0.59974 C -0.09763 0.60436 -0.1148 0.59848 -0.09637 0.60583 C -0.09118 0.60793 -0.08834 0.60814 -0.08283 0.60982 C -0.07716 0.6115 -0.07732 0.61171 -0.07228 0.61381 L 0.10457 0.61192 C 0.10646 0.61171 0.10741 0.60877 0.10914 0.60793 C 0.11166 0.60667 0.11418 0.60646 0.1167 0.60583 C 0.11874 0.60457 0.12079 0.60331 0.12284 0.60184 C 0.1304 0.59596 0.12426 0.5989 0.13339 0.59365 C 0.13638 0.59197 0.14095 0.59071 0.14394 0.58966 C 0.14552 0.5884 0.14693 0.58694 0.14851 0.58568 C 0.15402 0.58148 0.15575 0.58211 0.16063 0.5756 C 0.16237 0.57329 0.16347 0.57014 0.16504 0.56762 C 0.17465 0.55271 0.1652 0.57098 0.1726 0.55334 C 0.17355 0.55124 0.17481 0.54935 0.17575 0.54746 C 0.17764 0.54326 0.18174 0.53423 0.18331 0.52919 C 0.18504 0.52331 0.1863 0.51722 0.18772 0.51113 C 0.18835 0.50903 0.18898 0.50714 0.1893 0.50504 C 0.19134 0.49139 0.18993 0.49811 0.19386 0.48488 C 0.19622 0.46619 0.19685 0.46619 0.19386 0.44057 C 0.19355 0.43805 0.19213 0.43595 0.19087 0.43448 C 0.18914 0.43259 0.18678 0.43196 0.18473 0.43049 C 0.17355 0.42188 0.18756 0.43028 0.17418 0.4244 C 0.15418 0.41558 0.17764 0.42503 0.16063 0.41642 C 0.14741 0.40949 0.14457 0.40991 0.1304 0.40424 C 0.09134 0.3887 0.14504 0.40781 0.10016 0.39416 C 0.09449 0.39248 0.08914 0.38975 0.08347 0.38807 C 0.07213 0.38492 0.0726 0.38744 0.06237 0.38408 C 0.05922 0.38303 0.05622 0.38135 0.05323 0.38009 C 0.04756 0.37778 0.04426 0.37736 0.03811 0.3761 C 0.02961 0.37736 0.02095 0.37799 0.01245 0.38009 C 0.00867 0.38093 0.00237 0.38597 -0.0011 0.38807 C -0.00362 0.38954 -0.0063 0.39038 -0.00866 0.39206 C -0.01086 0.39374 -0.01275 0.39626 -0.0148 0.39815 C -0.03259 0.41411 -0.01417 0.39542 -0.02692 0.41033 C -0.02929 0.41306 -0.03212 0.41537 -0.03448 0.41831 C -0.03826 0.42335 -0.04063 0.4307 -0.04346 0.43658 C -0.04488 0.43931 -0.04645 0.44183 -0.04803 0.44456 C -0.0485 0.44729 -0.04866 0.45002 -0.0496 0.45254 C -0.05023 0.45485 -0.05165 0.45653 -0.05259 0.45863 C -0.0537 0.46136 -0.0548 0.46388 -0.05559 0.46682 C -0.05637 0.46934 -0.05622 0.47228 -0.05716 0.4748 C -0.05779 0.47711 -0.05937 0.47879 -0.06015 0.48089 C -0.06078 0.48278 -0.0611 0.48488 -0.06157 0.48698 C -0.06252 0.49034 -0.06362 0.4937 -0.06472 0.49706 C -0.06551 0.49979 -0.06677 0.50231 -0.06771 0.50504 C -0.06834 0.50693 -0.06866 0.50903 -0.06913 0.51113 C -0.07007 0.51449 -0.07118 0.51785 -0.07228 0.52121 C -0.07307 0.52394 -0.07433 0.52646 -0.07527 0.52919 C -0.07637 0.53318 -0.07716 0.53738 -0.07826 0.54137 C -0.07921 0.54473 -0.08031 0.54809 -0.08126 0.55145 C -0.08189 0.55565 -0.08299 0.56678 -0.08425 0.57161 C -0.08504 0.57434 -0.0863 0.57686 -0.0874 0.57959 C -0.0896 0.61318 -0.08976 0.60457 -0.0874 0.65014 C -0.08724 0.65287 -0.08614 0.6556 -0.08582 0.65833 C -0.08519 0.66295 -0.08504 0.66778 -0.08425 0.6724 C -0.08362 0.67639 -0.08189 0.68038 -0.08126 0.68437 C -0.07826 0.70432 -0.08173 0.68479 -0.07669 0.70453 C -0.07433 0.71461 -0.07669 0.71125 -0.07228 0.7207 C -0.07086 0.72364 -0.06913 0.72616 -0.06771 0.72889 C -0.06724 0.73225 -0.06724 0.73582 -0.06614 0.73897 C -0.06472 0.74338 -0.0622 0.74695 -0.06015 0.75094 C -0.05905 0.75304 -0.05842 0.75535 -0.05716 0.75703 C -0.05559 0.75913 -0.05385 0.76081 -0.05259 0.76312 C -0.05133 0.76543 -0.05102 0.76879 -0.0496 0.7711 C -0.04834 0.77299 -0.04645 0.77362 -0.04504 0.77509 C -0.02803 0.7921 -0.04567 0.77635 -0.03133 0.78727 C -0.02976 0.78853 -0.0285 0.79042 -0.02692 0.79126 C -0.02299 0.79357 -0.01102 0.79504 -0.00866 0.79525 C 0.00032 0.7963 0.00945 0.79651 0.01843 0.79735 C 0.0241 0.79777 0.02961 0.79861 0.03512 0.79924 C 0.04615 0.79861 0.05733 0.79882 0.06835 0.79735 C 0.07528 0.7963 0.07764 0.79231 0.08347 0.78937 C 0.08961 0.78601 0.0926 0.78517 0.09859 0.78328 C 0.10016 0.78181 0.10158 0.78034 0.10315 0.77929 C 0.10457 0.77824 0.10646 0.77845 0.10772 0.77719 C 0.10914 0.77572 0.10945 0.77278 0.11071 0.7711 C 0.11197 0.76942 0.1137 0.76837 0.11528 0.76711 C 0.11906 0.75199 0.11339 0.77005 0.12126 0.75703 C 0.12221 0.75535 0.12205 0.75283 0.12284 0.75094 C 0.12867 0.7354 0.12347 0.75409 0.12725 0.73897 C 0.12678 0.72952 0.12693 0.72007 0.12583 0.71062 L 0.12126 0.69256 C 0.12079 0.69046 0.12063 0.68815 0.11969 0.68647 C 0.11638 0.67975 0.1167 0.6829 0.1167 0.67849 L 0.10914 0.66631 " pathEditMode="relative" ptsTypes="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27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2019-10-29T01:23:38Z</dcterms:modified>
  <dc:language>zh-TW</dc:language>
</cp:coreProperties>
</file>