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0" y="331728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74240" y="1249680"/>
            <a:ext cx="3940560" cy="1661160"/>
          </a:xfrm>
          <a:prstGeom prst="wedgeRoundRectCallout">
            <a:avLst>
              <a:gd name="adj1" fmla="val -30914"/>
              <a:gd name="adj2" fmla="val 80019"/>
              <a:gd name="adj3" fmla="val 16667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你們知道「一」開頭的成語嗎？</a:t>
            </a:r>
          </a:p>
          <a:p>
            <a:pPr algn="ctr"/>
            <a:endParaRPr lang="zh-TW" altLang="en-US" sz="36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4" name="圓角矩形圖說文字 3"/>
          <p:cNvSpPr/>
          <p:nvPr/>
        </p:nvSpPr>
        <p:spPr>
          <a:xfrm flipH="1" flipV="1">
            <a:off x="5974080" y="2453640"/>
            <a:ext cx="113280" cy="60960"/>
          </a:xfrm>
          <a:prstGeom prst="wedgeRoundRectCallout">
            <a:avLst>
              <a:gd name="adj1" fmla="val -30914"/>
              <a:gd name="adj2" fmla="val 8001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你們知道「一」開頭的成語嗎？</a:t>
            </a:r>
          </a:p>
          <a:p>
            <a:pPr algn="ctr"/>
            <a:endParaRPr lang="zh-TW" altLang="en-US" sz="36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447800" y="1234440"/>
            <a:ext cx="2468880" cy="1112520"/>
          </a:xfrm>
          <a:prstGeom prst="wedgeRoundRectCallout">
            <a:avLst>
              <a:gd name="adj1" fmla="val -24860"/>
              <a:gd name="adj2" fmla="val 84418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328160" y="1353420"/>
            <a:ext cx="2407920" cy="1115460"/>
          </a:xfrm>
          <a:prstGeom prst="wedgeRoundRectCallout">
            <a:avLst>
              <a:gd name="adj1" fmla="val -24630"/>
              <a:gd name="adj2" fmla="val 88527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一心二</a:t>
            </a:r>
            <a:r>
              <a:rPr lang="zh-TW" altLang="en-US" sz="3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用</a:t>
            </a:r>
          </a:p>
          <a:p>
            <a:pPr algn="ctr"/>
            <a:endParaRPr lang="zh-TW" altLang="en-US" dirty="0"/>
          </a:p>
        </p:txBody>
      </p:sp>
      <p:sp>
        <p:nvSpPr>
          <p:cNvPr id="4" name="圓角矩形圖說文字 3"/>
          <p:cNvSpPr/>
          <p:nvPr/>
        </p:nvSpPr>
        <p:spPr>
          <a:xfrm>
            <a:off x="7284720" y="1353420"/>
            <a:ext cx="2392680" cy="1115460"/>
          </a:xfrm>
          <a:prstGeom prst="wedgeRoundRectCallout">
            <a:avLst>
              <a:gd name="adj1" fmla="val -25292"/>
              <a:gd name="adj2" fmla="val 84360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529840" y="1219200"/>
            <a:ext cx="3657600" cy="1112520"/>
          </a:xfrm>
          <a:prstGeom prst="wedgeRoundRectCallout">
            <a:avLst>
              <a:gd name="adj1" fmla="val -23522"/>
              <a:gd name="adj2" fmla="val 8141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842760" y="1219200"/>
            <a:ext cx="2621280" cy="1524360"/>
          </a:xfrm>
          <a:prstGeom prst="cloudCallout">
            <a:avLst>
              <a:gd name="adj1" fmla="val -26190"/>
              <a:gd name="adj2" fmla="val 6849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我想想</a:t>
            </a:r>
            <a:r>
              <a:rPr lang="en-US" altLang="zh-TW" sz="32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...</a:t>
            </a:r>
            <a:endParaRPr lang="zh-TW" altLang="en-US" sz="32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3350359" y="4485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042607" y="280589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583680" y="1095960"/>
            <a:ext cx="2819400" cy="1261920"/>
          </a:xfrm>
          <a:prstGeom prst="wedgeRoundRectCallout">
            <a:avLst>
              <a:gd name="adj1" fmla="val -25157"/>
              <a:gd name="adj2" fmla="val 8665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一時</a:t>
            </a:r>
            <a:r>
              <a:rPr lang="zh-TW" altLang="en-US" sz="4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忘記</a:t>
            </a:r>
            <a:endParaRPr lang="zh-TW" altLang="en-US" sz="40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338 -0.00735 L 0.53338 -0.00714 L 0.47244 -0.00525 C 0.46441 -0.00504 0.45669 -0.00336 0.44897 -0.00336 C 0.42976 -0.00336 0.41039 -0.00462 0.39118 -0.00525 C 0.37559 -0.0105 0.39323 -0.00504 0.36126 -0.00945 C 0.30016 -0.01806 0.37102 -0.01029 0.32394 -0.01575 L 0.28472 -0.01995 L 0.1926 -0.01785 C 0.19023 -0.01785 0.18834 -0.01659 0.1863 -0.01575 C 0.18252 -0.01449 0.1789 -0.01302 0.17512 -0.01155 C 0.1737 -0.01092 0.17228 -0.01008 0.17071 -0.00945 C 0.16819 -0.00861 0.16205 -0.00693 0.15968 -0.00525 C 0.15701 -0.00357 0.15433 -0.00105 0.15165 0.00084 C 0.14756 0.00378 0.14331 0.00588 0.13921 0.00924 C 0.13779 0.01071 0.13622 0.01197 0.13449 0.01344 C 0.13023 0.01743 0.12677 0.02289 0.12205 0.02604 C 0.12 0.0273 0.11779 0.02856 0.11575 0.03003 C 0.10803 0.03591 0.1137 0.03318 0.10488 0.04053 C 0.10299 0.04221 0.10094 0.04368 0.09858 0.04473 C 0.09653 0.04578 0.09449 0.04578 0.09244 0.04683 C 0.09023 0.04788 0.08819 0.04977 0.08614 0.05103 C 0.0811 0.05376 0.07937 0.05313 0.0737 0.05523 C 0.07197 0.05565 0.07039 0.05691 0.06897 0.05733 C 0.06331 0.05838 0.05732 0.05859 0.05181 0.05943 L -0.00457 0.05733 C -0.0137 0.0567 -0.01418 0.05523 -0.02173 0.05313 C -0.02693 0.05166 -0.03244 0.05061 -0.03748 0.04893 C -0.04362 0.04683 -0.04599 0.04473 -0.0515 0.04263 L -0.06236 0.03843 C -0.06394 0.0378 -0.06567 0.03717 -0.06709 0.03633 C -0.07669 0.03087 -0.0704 0.03297 -0.0811 0.02793 C -0.08583 0.02604 -0.09213 0.02499 -0.09685 0.02394 C -0.10992 0.01512 -0.09528 0.02373 -0.11244 0.01764 C -0.13433 0.00966 -0.10236 0.01638 -0.13276 0.01134 C -0.13433 0.01071 -0.13622 0.01029 -0.13748 0.00924 C -0.13921 0.00819 -0.14032 0.00588 -0.14221 0.00504 C -0.1452 0.00378 -0.14866 0.00378 -0.1515 0.00294 C -0.15575 0.00189 -0.15984 0.00021 -0.16425 -0.00126 C -0.1663 -0.00189 -0.16819 -0.00273 -0.17024 -0.00336 C -0.17292 -0.00399 -0.17559 -0.00441 -0.17811 -0.00525 C -0.17969 -0.00588 -0.18142 -0.00693 -0.18284 -0.00735 C -0.18961 -0.01008 -0.18977 -0.00945 -0.19701 -0.01155 C -0.20788 -0.01491 -0.1989 -0.01239 -0.20788 -0.01575 C -0.21669 -0.01911 -0.22299 -0.01974 -0.23292 -0.02205 L -0.24236 -0.02415 C -0.24378 -0.02478 -0.24536 -0.02604 -0.24693 -0.02625 C -0.27638 -0.03045 -0.29795 -0.0273 -0.32977 -0.02625 C -0.33969 -0.02436 -0.34473 -0.02331 -0.35481 -0.02205 C -0.36236 -0.02121 -0.36945 -0.02016 -0.37669 -0.01995 C -0.40709 -0.0189 -0.43732 -0.01848 -0.46725 -0.01785 C -0.47292 -0.02037 -0.47197 -0.01785 -0.47197 -0.02415 L -0.47197 -0.03654 " pathEditMode="relative" rAng="0" ptsTypes="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8" y="186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38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文鼎中特廣告體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2019-10-29T01:26:55Z</dcterms:modified>
  <dc:language>zh-TW</dc:language>
</cp:coreProperties>
</file>