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333" autoAdjust="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021080" y="762000"/>
            <a:ext cx="4831080" cy="2026920"/>
          </a:xfrm>
          <a:prstGeom prst="wedgeEllipseCallout">
            <a:avLst>
              <a:gd name="adj1" fmla="val -28476"/>
              <a:gd name="adj2" fmla="val 6926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85800" y="914400"/>
            <a:ext cx="2788920" cy="1615440"/>
          </a:xfrm>
          <a:prstGeom prst="wedgeEllipseCallout">
            <a:avLst>
              <a:gd name="adj1" fmla="val 3112"/>
              <a:gd name="adj2" fmla="val 6721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3947160" y="1127760"/>
            <a:ext cx="2880360" cy="1644240"/>
          </a:xfrm>
          <a:prstGeom prst="wedgeEllipseCallout">
            <a:avLst>
              <a:gd name="adj1" fmla="val -8135"/>
              <a:gd name="adj2" fmla="val 6898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7299960" y="1005840"/>
            <a:ext cx="2651760" cy="1524000"/>
          </a:xfrm>
          <a:prstGeom prst="wedgeEllipseCallout">
            <a:avLst>
              <a:gd name="adj1" fmla="val -15096"/>
              <a:gd name="adj2" fmla="val 7332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 flipH="1">
            <a:off x="1691640" y="335280"/>
            <a:ext cx="3154679" cy="1661160"/>
          </a:xfrm>
          <a:prstGeom prst="wedgeEllipseCallout">
            <a:avLst>
              <a:gd name="adj1" fmla="val 11569"/>
              <a:gd name="adj2" fmla="val 7075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019800" y="594360"/>
            <a:ext cx="3215640" cy="1890000"/>
          </a:xfrm>
          <a:prstGeom prst="cloudCallout">
            <a:avLst>
              <a:gd name="adj1" fmla="val -17989"/>
              <a:gd name="adj2" fmla="val 68951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..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302400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1900355"/>
            <a:ext cx="4445280" cy="565932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1965960"/>
            <a:ext cx="4799520" cy="54711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537960" y="432000"/>
            <a:ext cx="2804160" cy="153396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7922 0.03045 L 0.57922 0.03045 C 0.57308 0.02772 0.5663 0.02709 0.56095 0.02247 C 0.55953 0.021 0.55811 0.01932 0.55638 0.01848 C 0.5526 0.01659 0.54835 0.01617 0.54441 0.01428 C 0.53355 0.00945 0.54709 0.01533 0.53371 0.01029 C 0.53229 0.00966 0.53087 0.00882 0.5293 0.0084 C 0.5263 0.00735 0.52315 0.00714 0.52016 0.0063 C 0.51859 0.00588 0.51717 0.00462 0.5156 0.0042 C 0.51056 0.00336 0.50552 0.00294 0.50048 0.00231 C 0.4967 0.00063 0.49418 -0.00084 0.48993 -0.00168 C 0.48646 -0.00252 0.48284 -0.00294 0.47937 -0.00378 C 0.47528 -0.00483 0.47134 -0.00693 0.46725 -0.00777 C 0.4567 -0.00987 0.4556 -0.01008 0.44457 -0.01176 C 0.44 -0.0126 0.43544 -0.01302 0.43103 -0.01386 C 0.41654 -0.01638 0.42111 -0.01764 0.40079 -0.01995 L 0.38252 -0.02184 C 0.38 -0.02268 0.37748 -0.0231 0.37497 -0.02394 C 0.36347 -0.02772 0.37859 -0.02415 0.36441 -0.02793 C 0.35434 -0.03066 0.3504 -0.03066 0.33874 -0.03192 C 0.33623 -0.03339 0.33386 -0.03507 0.33119 -0.03612 C 0.32772 -0.03717 0.3241 -0.03738 0.32063 -0.03801 C 0.31764 -0.03864 0.31449 -0.03927 0.3115 -0.04011 C 0.29056 -0.04557 0.32898 -0.03738 0.29339 -0.0441 C 0.2904 -0.04473 0.28725 -0.04536 0.28426 -0.0462 C 0.28174 -0.04662 0.27922 -0.04767 0.2767 -0.04809 C 0.27229 -0.04893 0.26772 -0.04935 0.26315 -0.05019 C 0.25623 -0.05145 0.24898 -0.05397 0.24205 -0.05418 C 0.21434 -0.05544 0.18646 -0.05544 0.15874 -0.05628 C 0.13292 -0.05502 0.11245 -0.05502 0.08772 -0.05208 C 0.08378 -0.05166 0.07969 -0.05082 0.0756 -0.05019 C 0.06048 -0.04326 0.0841 -0.05376 0.06504 -0.0462 C 0.06205 -0.04494 0.05859 -0.04452 0.05607 -0.042 L 0.04693 -0.03402 C 0.04536 -0.03276 0.04363 -0.03171 0.04237 -0.03003 C 0.04095 -0.02793 0.03953 -0.02583 0.0378 -0.02394 C 0.0252 -0.00987 0.04205 -0.0315 0.02882 -0.01386 C 0.0252 0.00063 0.02756 -0.00525 0.02268 0.0042 C 0.02221 0.00693 0.02126 0.00966 0.02126 0.01239 C 0.02126 0.03003 0.02032 0.03465 0.02583 0.04662 C 0.02756 0.05082 0.02835 0.05712 0.03182 0.0588 C 0.03481 0.06006 0.03827 0.06048 0.04095 0.06279 C 0.04237 0.06405 0.04378 0.06573 0.04536 0.06678 C 0.05008 0.06951 0.05544 0.07119 0.06048 0.07287 C 0.07166 0.07224 0.08284 0.07245 0.09386 0.07077 C 0.09701 0.07035 0.09985 0.06804 0.10284 0.06678 L 0.10741 0.06468 L 0.11339 0.05271 L 0.11654 0.04662 C 0.11701 0.04389 0.11733 0.04116 0.11796 0.03864 C 0.1189 0.03444 0.12095 0.02646 0.12095 0.02646 C 0.12048 0.01911 0.12032 0.01155 0.11953 0.0042 C 0.11874 -0.00273 0.11733 -0.00147 0.11497 -0.00777 C 0.11434 -0.00966 0.11434 -0.01218 0.11339 -0.01386 C 0.11229 -0.01617 0.11024 -0.01764 0.10898 -0.01995 C 0.10772 -0.02184 0.10725 -0.02415 0.10583 -0.02604 C 0.10237 -0.03066 0.09686 -0.03192 0.09229 -0.03402 C 0.09071 -0.03465 0.0893 -0.03549 0.08772 -0.03612 C 0.08567 -0.03675 0.08378 -0.03738 0.08174 -0.03801 C 0.07465 -0.04011 0.07449 -0.03969 0.06804 -0.042 C 0.06284 -0.0441 0.06237 -0.04536 0.05607 -0.0462 C 0.04552 -0.04725 0.03481 -0.04746 0.02426 -0.04809 L -0.08755 -0.0462 C -0.08929 -0.04599 -0.09055 -0.04431 -0.09212 -0.0441 C -0.10472 -0.04221 -0.12992 -0.04011 -0.12992 -0.04011 C -0.13496 -0.0378 -0.1348 -0.0378 -0.14063 -0.03612 C -0.14614 -0.03444 -0.14881 -0.03402 -0.15417 -0.03192 C -0.15716 -0.03087 -0.16063 -0.03024 -0.1633 -0.02793 C -0.16771 -0.02394 -0.16866 -0.02373 -0.17228 -0.01785 C -0.17653 -0.01113 -0.17448 -0.01323 -0.17685 -0.00588 C -0.17779 -0.00294 -0.17905 -0.00042 -0.17984 0.00231 C -0.1811 0.0063 -0.18283 0.01428 -0.18283 0.01428 C -0.18236 0.01701 -0.18252 0.02016 -0.18141 0.02247 C -0.18031 0.02436 -0.17826 0.02499 -0.17685 0.02646 C -0.17275 0.03024 -0.1696 0.03465 -0.16472 0.03654 C -0.16173 0.0378 -0.15858 0.03759 -0.15574 0.03864 C -0.15259 0.03969 -0.14661 0.04263 -0.14661 0.04263 C -0.14456 0.042 -0.14236 0.042 -0.14063 0.04053 C -0.13842 0.03906 -0.13401 0.03171 -0.13291 0.02856 C -0.13165 0.02457 -0.13102 0.02037 -0.12992 0.01638 L -0.1285 0.01029 C -0.12897 0.00294 -0.12929 -0.00441 -0.12992 -0.01176 C -0.13023 -0.01449 -0.13039 -0.01764 -0.13149 -0.01995 C -0.13244 -0.02184 -0.13464 -0.02226 -0.13606 -0.02394 C -0.13921 -0.02772 -0.1411 -0.03423 -0.14503 -0.03612 C -0.1559 -0.04095 -0.14236 -0.03507 -0.15574 -0.04011 C -0.15716 -0.04074 -0.15858 -0.04179 -0.16015 -0.042 C -0.16724 -0.04326 -0.17433 -0.04347 -0.18141 -0.0441 L -0.28724 -0.042 C -0.2907 -0.042 -0.29433 -0.04074 -0.29779 -0.04011 C -0.30346 -0.03885 -0.30771 -0.03822 -0.31291 -0.03612 C -0.3159 -0.03486 -0.31937 -0.03444 -0.32204 -0.03192 L -0.33559 -0.01995 L -0.34472 -0.01176 C -0.34614 -0.0105 -0.34787 -0.00945 -0.34913 -0.00777 C -0.3507 -0.00588 -0.35244 -0.00399 -0.3537 -0.00168 C -0.35496 0.00021 -0.35543 0.00252 -0.35669 0.0042 C -0.35811 0.00609 -0.35984 0.00693 -0.36126 0.0084 L -0.3674 0.02037 C -0.36834 0.02247 -0.36976 0.02415 -0.37039 0.02646 C -0.37401 0.04095 -0.37165 0.03507 -0.37637 0.04452 C -0.37858 0.05922 -0.37937 0.05922 -0.37637 0.07896 C -0.37606 0.08127 -0.37464 0.08316 -0.37338 0.08484 C -0.36913 0.09072 -0.36929 0.08778 -0.36425 0.09093 C -0.36267 0.09198 -0.36141 0.09408 -0.35984 0.09492 C -0.35685 0.09681 -0.3507 0.09912 -0.3507 0.09912 C -0.34362 0.09828 -0.33637 0.09933 -0.3296 0.09702 C -0.32598 0.09576 -0.32346 0.09156 -0.32047 0.08904 C -0.31448 0.084 -0.30724 0.0798 -0.30377 0.07077 C -0.30283 0.06804 -0.30189 0.06531 -0.30078 0.06279 C -0.29228 0.04284 -0.30393 0.07308 -0.2948 0.04872 C -0.29779 0.00483 -0.29385 0.04347 -0.29937 0.01428 C -0.29984 0.01176 -0.29984 0.00882 -0.30078 0.0063 C -0.30252 0.00189 -0.30503 -0.00147 -0.30692 -0.00588 C -0.30771 -0.00756 -0.30771 -0.00987 -0.30834 -0.01176 C -0.30976 -0.01533 -0.31149 -0.01848 -0.31291 -0.02184 C -0.31937 -0.03717 -0.31259 -0.02331 -0.31889 -0.03612 C -0.31952 -0.03864 -0.31968 -0.04158 -0.32047 -0.0441 C -0.32126 -0.04641 -0.32267 -0.04788 -0.32346 -0.05019 C -0.32425 -0.05208 -0.32456 -0.05418 -0.32503 -0.05628 C -0.32425 -0.06216 -0.32456 -0.06993 -0.32047 -0.07434 C -0.31921 -0.0756 -0.31748 -0.0756 -0.3159 -0.07623 C -0.30944 -0.0756 -0.30252 -0.07686 -0.29622 -0.07434 C -0.29385 -0.07329 -0.29354 -0.06867 -0.29181 -0.06636 C -0.29039 -0.06447 -0.28866 -0.06384 -0.28724 -0.06216 C -0.27937 -0.05355 -0.28566 -0.05943 -0.27968 -0.05019 C -0.27779 -0.04725 -0.27527 -0.04515 -0.27354 -0.042 C -0.27228 -0.03969 -0.27149 -0.03675 -0.27055 -0.03402 C -0.26992 -0.03213 -0.27007 -0.02961 -0.26913 -0.02793 C -0.2674 -0.02541 -0.26503 -0.02394 -0.26299 -0.02184 C -0.26204 -0.01932 -0.26094 -0.01659 -0.26 -0.01386 C -0.25937 -0.01197 -0.25921 -0.00966 -0.25842 -0.00777 C -0.25763 -0.00567 -0.25622 -0.00399 -0.25543 -0.00168 C -0.2548 0.00021 -0.25464 0.00252 -0.25401 0.0042 C -0.25212 0.00861 -0.24944 0.01197 -0.24787 0.01638 C -0.24015 0.03675 -0.2444 0.02751 -0.23574 0.04452 C -0.2348 0.04662 -0.23338 0.0483 -0.23275 0.05061 C -0.23228 0.05271 -0.23228 0.05502 -0.23133 0.0567 C -0.23007 0.05859 -0.22818 0.05943 -0.22677 0.06069 C -0.21811 0.07791 -0.23228 0.05124 -0.21464 0.07476 C -0.21196 0.07854 -0.20929 0.08274 -0.20551 0.08484 C -0.20362 0.0861 -0.20157 0.08631 -0.19952 0.08694 C -0.19795 0.08904 -0.19669 0.09135 -0.19496 0.09303 C -0.19102 0.0966 -0.18393 0.09912 -0.17984 0.10101 C -0.16047 0.10961 -0.18031 0.10143 -0.1633 0.1071 C -0.16173 0.10751 -0.16031 0.10877 -0.15874 0.10919 C -0.15212 0.11024 -0.14566 0.11045 -0.13905 0.11108 C -0.12944 0.11423 -0.13165 0.11381 -0.11779 0.11717 C -0.11433 0.11801 -0.10661 0.11927 -0.10267 0.12116 C -0.10063 0.12221 -0.09889 0.12431 -0.09669 0.12515 C -0.0937 0.12641 -0.09055 0.1262 -0.08755 0.12725 L -0.06944 0.13523 C -0.06645 0.1367 -0.06362 0.13859 -0.06047 0.13943 C -0.04881 0.14195 -0.05433 0.14048 -0.04377 0.14342 C -0.03464 0.15161 -0.0444 0.14384 -0.03322 0.14951 C -0.03102 0.15056 -0.02929 0.15224 -0.02708 0.1535 C -0.02566 0.15434 -0.02409 0.15455 -0.02267 0.15539 C -0.00409 0.16673 -0.01653 0.16085 -0.00598 0.16547 C -0.0044 0.16757 -0.00314 0.16967 -0.00141 0.17156 C -4.64567E-6 0.17303 0.00174 0.17387 0.00315 0.17555 C 0.00441 0.17723 0.00489 0.17975 0.00615 0.18164 C 0.00898 0.18584 0.01512 0.19382 0.01512 0.19382 C 0.01906 0.20894 0.01386 0.19025 0.01969 0.20579 C 0.02268 0.21377 0.01985 0.21083 0.02268 0.21986 C 0.02347 0.22217 0.02473 0.22406 0.02583 0.22595 C 0.02662 0.23393 0.02725 0.24233 0.02882 0.2501 C 0.02914 0.2522 0.02977 0.2543 0.03024 0.25619 C 0.03087 0.26102 0.03134 0.26564 0.03182 0.27026 C 0.03308 0.2858 0.03402 0.30554 0.03481 0.32066 C 0.03434 0.3341 0.03418 0.34754 0.03339 0.36098 C 0.03308 0.36371 0.03182 0.36644 0.03182 0.36917 C 0.03182 0.40067 0.03197 0.43238 0.03339 0.46388 C 0.03339 0.46682 0.0356 0.46913 0.03638 0.47186 C 0.03701 0.47459 0.03733 0.47732 0.0378 0.48005 C 0.03922 0.48635 0.04048 0.48929 0.04237 0.49601 C 0.04804 0.51638 0.0389 0.48677 0.04693 0.50819 C 0.04772 0.51008 0.04772 0.51239 0.04851 0.51428 C 0.05024 0.51974 0.05245 0.52499 0.05449 0.53045 C 0.05544 0.53297 0.05623 0.53591 0.05748 0.53843 C 0.05859 0.54053 0.05985 0.54221 0.06048 0.54452 C 0.06189 0.5483 0.06174 0.55313 0.06363 0.55649 C 0.07701 0.58337 0.05764 0.54368 0.06804 0.56867 C 0.06993 0.57287 0.07308 0.57623 0.07418 0.58085 C 0.07512 0.58484 0.07638 0.58883 0.07717 0.59282 L 0.08016 0.60898 C 0.08063 0.61171 0.08063 0.61465 0.08174 0.61696 L 0.08473 0.62305 C 0.0852 0.62641 0.08567 0.62977 0.0863 0.63313 C 0.08662 0.63523 0.08741 0.63712 0.08772 0.63922 C 0.0893 0.64783 0.0893 0.64636 0.0893 0.6514 L 0.0893 0.64132 " pathEditMode="relative" ptsTypes="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2019-10-29T01:27:27Z</dcterms:modified>
  <dc:language>zh-TW</dc:language>
</cp:coreProperties>
</file>