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386840" y="304800"/>
            <a:ext cx="5273040" cy="2301240"/>
          </a:xfrm>
          <a:prstGeom prst="wedgeEllipseCallout">
            <a:avLst>
              <a:gd name="adj1" fmla="val -28990"/>
              <a:gd name="adj2" fmla="val 71071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534240" y="624840"/>
            <a:ext cx="2796480" cy="1798320"/>
          </a:xfrm>
          <a:prstGeom prst="wedgeEllipseCallout">
            <a:avLst>
              <a:gd name="adj1" fmla="val 7319"/>
              <a:gd name="adj2" fmla="val 64235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3673680" y="548640"/>
            <a:ext cx="2796480" cy="1798320"/>
          </a:xfrm>
          <a:prstGeom prst="wedgeEllipseCallout">
            <a:avLst>
              <a:gd name="adj1" fmla="val -1401"/>
              <a:gd name="adj2" fmla="val 74404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6813120" y="548640"/>
            <a:ext cx="2796480" cy="1798320"/>
          </a:xfrm>
          <a:prstGeom prst="wedgeEllipseCallout">
            <a:avLst>
              <a:gd name="adj1" fmla="val -3035"/>
              <a:gd name="adj2" fmla="val 6423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1691640" y="518160"/>
            <a:ext cx="2796480" cy="1798320"/>
          </a:xfrm>
          <a:prstGeom prst="wedgeEllipseCallout">
            <a:avLst>
              <a:gd name="adj1" fmla="val 7319"/>
              <a:gd name="adj2" fmla="val 64235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2" name="雲朵形圖說文字 1"/>
          <p:cNvSpPr/>
          <p:nvPr/>
        </p:nvSpPr>
        <p:spPr>
          <a:xfrm>
            <a:off x="6880225" y="335280"/>
            <a:ext cx="3200400" cy="1859280"/>
          </a:xfrm>
          <a:prstGeom prst="cloudCallout">
            <a:avLst>
              <a:gd name="adj1" fmla="val -30357"/>
              <a:gd name="adj2" fmla="val 67418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785480" y="-687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62520" y="1521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916483" y="1984500"/>
            <a:ext cx="4563840" cy="5121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248400" y="578760"/>
            <a:ext cx="2796480" cy="1798320"/>
          </a:xfrm>
          <a:prstGeom prst="wedgeEllipseCallout">
            <a:avLst>
              <a:gd name="adj1" fmla="val 7319"/>
              <a:gd name="adj2" fmla="val 64235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1543 -0.01911 L -1.54126 0.0002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835" y="9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2019-10-29T01:28:59Z</dcterms:modified>
  <dc:language>zh-TW</dc:language>
</cp:coreProperties>
</file>