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FF66"/>
    <a:srgbClr val="66FFFF"/>
    <a:srgbClr val="FF0066"/>
    <a:srgbClr val="972B8A"/>
    <a:srgbClr val="E12B6C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73480" y="381000"/>
            <a:ext cx="5059680" cy="2639568"/>
          </a:xfrm>
          <a:prstGeom prst="wedgeEllipseCallout">
            <a:avLst>
              <a:gd name="adj1" fmla="val -29568"/>
              <a:gd name="adj2" fmla="val 54994"/>
            </a:avLst>
          </a:prstGeom>
          <a:solidFill>
            <a:srgbClr val="FF0066"/>
          </a:solidFill>
          <a:ln w="38100">
            <a:solidFill>
              <a:srgbClr val="972B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15880" y="792480"/>
            <a:ext cx="2317680" cy="1557528"/>
          </a:xfrm>
          <a:prstGeom prst="wedgeRoundRectCallout">
            <a:avLst>
              <a:gd name="adj1" fmla="val -27037"/>
              <a:gd name="adj2" fmla="val 781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66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一石二鳥</a:t>
            </a:r>
            <a:endParaRPr lang="zh-TW" altLang="en-US" sz="2800" dirty="0">
              <a:solidFill>
                <a:srgbClr val="66FF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圓角矩形圖說文字 2"/>
          <p:cNvSpPr/>
          <p:nvPr/>
        </p:nvSpPr>
        <p:spPr>
          <a:xfrm>
            <a:off x="4480560" y="1080246"/>
            <a:ext cx="2342520" cy="167944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FF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7295760" y="1092438"/>
            <a:ext cx="2396880" cy="167956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66FF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一舉兩得</a:t>
            </a:r>
            <a:endParaRPr lang="zh-TW" altLang="en-US" sz="2800" dirty="0">
              <a:solidFill>
                <a:srgbClr val="66FF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28800" y="335280"/>
            <a:ext cx="3794760" cy="189280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416400" y="777240"/>
            <a:ext cx="3079200" cy="1966320"/>
          </a:xfrm>
          <a:prstGeom prst="cloudCallout">
            <a:avLst>
              <a:gd name="adj1" fmla="val -28752"/>
              <a:gd name="adj2" fmla="val 609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3008235" y="61059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078720" y="643356"/>
            <a:ext cx="3544800" cy="18046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一二四四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638 0.39815 L 0.65638 0.39815 C 0.64772 0.39605 0.6389 0.39563 0.63055 0.39206 C 0.62016 0.38744 0.63307 0.3929 0.61843 0.38786 C 0.60362 0.38303 0.62992 0.38954 0.60488 0.38387 C 0.60283 0.38261 0.60094 0.38114 0.5989 0.37988 C 0.59732 0.37904 0.59559 0.37904 0.59433 0.37778 C 0.5926 0.37631 0.5915 0.37337 0.58976 0.3719 C 0.5885 0.37064 0.58677 0.37064 0.5852 0.3698 C 0.58079 0.36728 0.57843 0.36539 0.57465 0.36182 C 0.5726 0.35972 0.57055 0.35783 0.56866 0.35573 C 0.55717 0.3425 0.5715 0.35762 0.55953 0.34166 C 0.5578 0.33914 0.55528 0.33788 0.55354 0.33557 C 0.55213 0.33389 0.55165 0.33137 0.55039 0.32948 C 0.54094 0.31478 0.54709 0.32885 0.53843 0.30932 C 0.53685 0.30596 0.53575 0.30218 0.53386 0.29924 C 0.5326 0.29735 0.53071 0.29693 0.52929 0.29525 C 0.52504 0.29 0.52126 0.28454 0.51717 0.27908 C 0.51575 0.27698 0.51465 0.27425 0.5126 0.27299 C 0.51071 0.27173 0.5085 0.27068 0.50661 0.269 C 0.50441 0.26732 0.50283 0.26438 0.50063 0.26291 C 0.49827 0.26165 0.49543 0.26186 0.49307 0.26102 C 0.4915 0.26039 0.49008 0.25955 0.4885 0.25892 C 0.48646 0.25808 0.48441 0.25766 0.48236 0.25682 C 0.46945 0.24527 0.48583 0.25913 0.47339 0.25094 C 0.45811 0.24065 0.48126 0.25346 0.46283 0.24275 C 0.46126 0.24191 0.45968 0.2417 0.45827 0.24086 C 0.44646 0.23288 0.46063 0.23981 0.44913 0.23477 C 0.43905 0.22133 0.44992 0.23393 0.44016 0.22658 C 0.43685 0.22427 0.43386 0.22154 0.43102 0.2186 C 0.42677 0.2144 0.42378 0.21188 0.42047 0.20642 C 0.41449 0.19676 0.41102 0.19046 0.40677 0.18038 C 0.40614 0.1787 0.40252 0.16757 0.40079 0.1661 C 0.39905 0.16463 0.39669 0.16484 0.3948 0.16421 C 0.38283 0.16064 0.38866 0.16295 0.37213 0.16001 C 0.36898 0.15959 0.36598 0.15896 0.36299 0.15812 C 0.36142 0.1577 0.36 0.15644 0.35843 0.15602 C 0.35339 0.15497 0.34835 0.15476 0.34331 0.15413 C 0.32945 0.15182 0.33701 0.15308 0.32677 0.14993 C 0.32425 0.1493 0.32157 0.14888 0.31921 0.14804 C 0.31512 0.14678 0.31118 0.14468 0.30709 0.14405 L 0.28142 0.13985 C 0.27622 0.1388 0.27134 0.13712 0.2663 0.13586 C 0.25858 0.13418 0.24929 0.13229 0.24205 0.12977 C 0.24 0.12914 0.23795 0.1283 0.23606 0.12788 C 0.23244 0.12704 0.22898 0.12641 0.22535 0.12578 C 0.22157 0.1241 0.21905 0.12284 0.2148 0.12179 C 0.21134 0.12095 0.20772 0.12053 0.20425 0.11969 C 0.19606 0.11612 0.20315 0.11906 0.19213 0.1157 C 0.18394 0.11339 0.18772 0.11381 0.17858 0.11171 C 0.17496 0.11087 0.1715 0.11066 0.16787 0.10961 C 0.16394 0.10856 0.16 0.10646 0.15591 0.10562 L 0.14378 0.10373 C 0.14079 0.1031 0.1378 0.10205 0.13465 0.10163 C 0.12567 0.10016 0.11654 0.09848 0.1074 0.09764 C 0.10094 0.09701 0.09433 0.09659 0.08787 0.09554 C 0.08126 0.09449 0.0748 0.0926 0.06819 0.09155 C 0.06157 0.0905 0.05512 0.09029 0.0485 0.08945 L 0.03181 0.08756 C 0.02929 0.08693 0.02677 0.08609 0.02425 0.08546 C -0.03685 0.07203 -0.17071 0.08148 -0.17228 0.08148 L -0.41559 0.08756 C -0.41811 0.08861 -0.42378 0.09134 -0.4263 0.09155 C -0.43874 0.09281 -0.45134 0.09281 -0.46394 0.09365 L -0.48205 0.09554 C -0.49291 0.09701 -0.49638 0.0968 -0.50614 0.10163 C -0.50835 0.10268 -0.51024 0.10457 -0.51228 0.10562 C -0.51528 0.1073 -0.52126 0.10961 -0.52126 0.10961 C -0.52283 0.11171 -0.52409 0.11423 -0.52583 0.1157 C -0.52819 0.11759 -0.53102 0.11822 -0.53339 0.11969 C -0.53512 0.12095 -0.53638 0.12263 -0.53795 0.12389 C -0.53984 0.12536 -0.54205 0.12641 -0.54394 0.12788 C -0.55071 0.13292 -0.54677 0.13082 -0.55307 0.13796 C -0.55701 0.14237 -0.56425 0.14867 -0.56819 0.15203 C -0.56913 0.15413 -0.56992 0.15644 -0.57118 0.15812 C -0.57244 0.1598 -0.57465 0.16022 -0.57575 0.16211 C -0.58315 0.17429 -0.56929 0.16211 -0.58173 0.17429 C -0.58567 0.17786 -0.59008 0.18059 -0.59386 0.18437 C -0.59591 0.18626 -0.59811 0.18815 -0.6 0.19046 C -0.60157 0.19214 -0.60283 0.19466 -0.60441 0.19634 C -0.61591 0.20915 -0.60331 0.19277 -0.61213 0.20453 L -0.60756 0.20642 " pathEditMode="relative" ptsTypes="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25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2019-10-29T01:30:24Z</dcterms:modified>
  <dc:language>zh-TW</dc:language>
</cp:coreProperties>
</file>