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40080" y="269280"/>
            <a:ext cx="6217920" cy="2758440"/>
          </a:xfrm>
          <a:prstGeom prst="wedgeEllipse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</a:t>
            </a:r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「 </a:t>
            </a:r>
            <a:r>
              <a:rPr lang="en-US" altLang="zh-TW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</a:t>
            </a:r>
            <a:r>
              <a:rPr lang="en-US" altLang="zh-TW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」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開頭的成語嗎？</a:t>
            </a:r>
          </a:p>
          <a:p>
            <a:pPr algn="ctr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494983" y="302268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550710" y="324660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23143" y="0"/>
            <a:ext cx="3337320" cy="2606040"/>
          </a:xfrm>
          <a:prstGeom prst="wedgeEllipseCallout">
            <a:avLst>
              <a:gd name="adj1" fmla="val 4160"/>
              <a:gd name="adj2" fmla="val 65069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 smtClean="0"/>
          </a:p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一心二用</a:t>
            </a:r>
            <a:endParaRPr lang="zh-TW" altLang="en-US" dirty="0"/>
          </a:p>
        </p:txBody>
      </p:sp>
      <p:sp>
        <p:nvSpPr>
          <p:cNvPr id="7" name="橢圓形圖說文字 6"/>
          <p:cNvSpPr/>
          <p:nvPr/>
        </p:nvSpPr>
        <p:spPr>
          <a:xfrm>
            <a:off x="6731882" y="0"/>
            <a:ext cx="2987040" cy="2758440"/>
          </a:xfrm>
          <a:prstGeom prst="wedgeEllipseCallout">
            <a:avLst>
              <a:gd name="adj1" fmla="val -17772"/>
              <a:gd name="adj2" fmla="val 55318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一心一意</a:t>
            </a:r>
            <a:endParaRPr lang="zh-TW" altLang="en-US" dirty="0"/>
          </a:p>
        </p:txBody>
      </p:sp>
      <p:sp>
        <p:nvSpPr>
          <p:cNvPr id="2" name="圓角矩形圖說文字 1"/>
          <p:cNvSpPr/>
          <p:nvPr/>
        </p:nvSpPr>
        <p:spPr>
          <a:xfrm>
            <a:off x="3360463" y="456405"/>
            <a:ext cx="3295725" cy="1845630"/>
          </a:xfrm>
          <a:prstGeom prst="wedgeRoundRectCallout">
            <a:avLst>
              <a:gd name="adj1" fmla="val -18521"/>
              <a:gd name="adj2" fmla="val 78189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一石二鳥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30680" y="2378475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461303" y="227805"/>
            <a:ext cx="3295725" cy="1845630"/>
          </a:xfrm>
          <a:prstGeom prst="wedgeRoundRectCallout">
            <a:avLst>
              <a:gd name="adj1" fmla="val -18521"/>
              <a:gd name="adj2" fmla="val 78189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6660000" y="624840"/>
            <a:ext cx="3078360" cy="2118720"/>
          </a:xfrm>
          <a:prstGeom prst="cloud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zh-TW" altLang="en-US" sz="4000" dirty="0" smtClean="0">
                <a:latin typeface="文鼎粗圓" panose="020B0609010101010101" pitchFamily="49" charset="-120"/>
                <a:ea typeface="文鼎粗圓" panose="020B0609010101010101" pitchFamily="49" charset="-120"/>
              </a:rPr>
              <a:t>我想想</a:t>
            </a:r>
            <a:endParaRPr lang="zh-TW" altLang="en-US" sz="4000" dirty="0">
              <a:latin typeface="文鼎粗圓" panose="020B0609010101010101" pitchFamily="49" charset="-120"/>
              <a:ea typeface="文鼎粗圓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899880" y="432000"/>
            <a:ext cx="2880000" cy="127488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23920" y="2487035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652303" y="432000"/>
            <a:ext cx="3295725" cy="1845630"/>
          </a:xfrm>
          <a:prstGeom prst="wedgeRoundRectCallout">
            <a:avLst>
              <a:gd name="adj1" fmla="val -18521"/>
              <a:gd name="adj2" fmla="val 78189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一二三四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84267 0.13271 L 0.84267 0.13271 C 0.84362 0.12662 0.84551 0.12074 0.84567 0.11444 C 0.84614 0.10227 0.84378 0.07455 0.84267 0.06006 C 0.8422 0.04389 0.84189 0.02793 0.8411 0.01176 C 0.84094 0.00504 0.8411 -0.0021 0.83968 -0.0084 C 0.83858 -0.01302 0.8348 -0.01596 0.83354 -0.02058 C 0.83307 -0.02247 0.83275 -0.02478 0.83212 -0.02667 C 0.82976 -0.03276 0.82299 -0.042 0.82 -0.04473 C 0.81842 -0.04599 0.81685 -0.04725 0.81543 -0.04872 C 0.81385 -0.05061 0.81275 -0.05313 0.81086 -0.05481 C 0.80913 -0.05649 0.80677 -0.05733 0.80488 -0.0588 C 0.80173 -0.06132 0.79889 -0.06426 0.79574 -0.06699 L 0.79133 -0.07098 C 0.78976 -0.07224 0.7885 -0.07413 0.78677 -0.07497 C 0.78519 -0.0756 0.78362 -0.07602 0.7822 -0.07707 C 0.77448 -0.08211 0.7759 -0.08316 0.76866 -0.08715 C 0.76567 -0.08862 0.76252 -0.08967 0.75952 -0.09114 C 0.75338 -0.09429 0.74724 -0.09744 0.74141 -0.10122 C 0.73779 -0.10353 0.73464 -0.10752 0.73086 -0.1092 C 0.72693 -0.11088 0.72267 -0.11067 0.71874 -0.1113 C 0.69338 -0.12579 0.72519 -0.1092 0.69307 -0.11928 C 0.68929 -0.12054 0.68614 -0.12369 0.68236 -0.12537 C 0.67842 -0.12705 0.67433 -0.12831 0.67039 -0.12936 C 0.65007 -0.13545 0.66378 -0.13188 0.64614 -0.13545 C 0.64315 -0.13608 0.64015 -0.13713 0.637 -0.13755 C 0.62189 -0.13923 0.57826 -0.14112 0.56756 -0.14133 L 0.4707 -0.14343 L 0.41937 -0.14133 C 0.40944 -0.14091 0.40425 -0.13944 0.39511 -0.13755 C 0.39322 -0.13608 0.39133 -0.13398 0.38913 -0.13335 C 0.38267 -0.13188 0.37606 -0.1323 0.36944 -0.13146 C 0.36645 -0.13104 0.36346 -0.12999 0.36047 -0.12936 C 0.35795 -0.1281 0.35543 -0.12642 0.35291 -0.12537 C 0.34992 -0.12432 0.34677 -0.12411 0.34378 -0.12327 C 0.34126 -0.12285 0.33874 -0.12222 0.33622 -0.12138 C 0.33165 -0.11991 0.32126 -0.11571 0.31653 -0.11319 C 0.31291 -0.11151 0.30944 -0.10941 0.30598 -0.10731 C 0.30393 -0.10605 0.30204 -0.10437 0.3 -0.10311 C 0.297 -0.10164 0.29401 -0.10038 0.29086 -0.09912 C 0.28078 -0.09555 0.27055 -0.09345 0.26063 -0.08904 C 0.25763 -0.08778 0.25448 -0.08673 0.25149 -0.08505 C 0.24992 -0.084 0.24866 -0.08211 0.24708 -0.08106 C 0.24236 -0.07833 0.23685 -0.07665 0.23196 -0.07497 L 0.22441 -0.06888 C 0.22031 -0.06552 0.21653 -0.06174 0.21228 -0.0588 L 0.20614 -0.05481 C 0.20567 -0.05271 0.20551 -0.05061 0.20472 -0.04872 C 0.20346 -0.04578 0.20157 -0.04347 0.20015 -0.04074 C 0.19858 -0.03738 0.19716 -0.03402 0.19559 -0.03066 C 0.19133 -0.00756 0.19732 -0.03591 0.19102 -0.01659 C 0.19023 -0.01407 0.19039 -0.01092 0.1896 -0.0084 C 0.18834 -0.00483 0.1863 -0.00189 0.18504 0.00168 C 0.18299 0.00777 0.18047 0.02184 0.17905 0.02793 C 0.17811 0.03129 0.17685 0.03444 0.1759 0.03801 C 0.17259 0.04977 0.17669 0.0378 0.17149 0.05208 C 0.17086 0.05733 0.17055 0.06279 0.16992 0.06825 C 0.1696 0.07098 0.16881 0.0735 0.16834 0.07623 C 0.16787 0.07959 0.16756 0.08295 0.16693 0.08631 C 0.16645 0.08841 0.16567 0.0903 0.16535 0.0924 C 0.16425 0.09912 0.16236 0.11255 0.16236 0.11255 C 0.16283 0.1388 0.16299 0.16505 0.16393 0.19109 C 0.16393 0.19382 0.16456 0.19655 0.16535 0.19928 C 0.16661 0.20348 0.16818 0.20747 0.16992 0.21125 C 0.17118 0.21419 0.17291 0.21671 0.17448 0.21944 C 0.17559 0.22364 0.17685 0.22994 0.17905 0.23351 C 0.18173 0.23792 0.18456 0.24212 0.18803 0.24548 C 0.21196 0.269 0.20189 0.26375 0.21527 0.26984 C 0.21685 0.27173 0.21795 0.27446 0.21984 0.27572 C 0.25417 0.29987 0.23275 0.28328 0.25464 0.29399 C 0.26708 0.30008 0.25354 0.29735 0.27118 0.30407 C 0.27464 0.30533 0.27826 0.30533 0.28173 0.30596 C 0.28787 0.3047 0.29448 0.30575 0.3 0.30197 C 0.30315 0.29987 0.30346 0.29336 0.30598 0.29 L 0.31055 0.28391 C 0.31149 0.27992 0.31228 0.27572 0.31354 0.27173 C 0.31574 0.26501 0.31937 0.25871 0.3211 0.25157 C 0.32472 0.23729 0.32236 0.24317 0.32708 0.23351 C 0.33055 0.21062 0.32661 0.23876 0.33023 0.20516 C 0.33118 0.19529 0.33212 0.19319 0.33464 0.18311 C 0.33527 0.17702 0.33559 0.17093 0.33622 0.16484 C 0.33653 0.16148 0.33795 0.15833 0.33779 0.15476 C 0.337 0.14405 0.33574 0.13292 0.33322 0.12263 C 0.33275 0.12053 0.33244 0.11843 0.33165 0.11654 C 0.33086 0.11444 0.3296 0.11255 0.32866 0.11045 C 0.32724 0.1029 0.32693 0.09996 0.32409 0.0924 C 0.32283 0.08883 0.32094 0.08568 0.31952 0.08232 C 0.31842 0.07896 0.31779 0.07539 0.31653 0.07224 C 0.31574 0.07014 0.3096 0.0588 0.30897 0.05817 C 0.30724 0.05607 0.30472 0.05586 0.30299 0.05397 C 0.29905 0.04977 0.29653 0.04368 0.29244 0.0399 C 0.28929 0.03717 0.28661 0.03402 0.2833 0.03192 C 0.28126 0.03045 0.27905 0.02961 0.27732 0.02793 C 0.27496 0.02562 0.27354 0.02205 0.27118 0.01974 C 0.26818 0.0168 0.26063 0.01365 0.25763 0.01176 C 0.25055 0.00714 0.24393 0.00084 0.23637 -0.00231 C 0.22393 -0.00798 0.24378 0.00084 0.22126 -0.0084 C 0.21826 -0.00966 0.21511 -0.01092 0.21228 -0.01239 C 0.20913 -0.01428 0.2063 -0.0168 0.20315 -0.01848 C 0.19874 -0.021 0.19401 -0.02226 0.1896 -0.02457 C 0.18866 -0.0252 0.17984 -0.03003 0.17748 -0.03066 C 0.16535 -0.03381 0.16913 -0.03129 0.15779 -0.03465 C 0.15622 -0.03507 0.1548 -0.03612 0.15322 -0.03675 C 0.14078 -0.04074 0.15055 -0.03654 0.13968 -0.04074 C 0.13811 -0.04137 0.13669 -0.04242 0.13511 -0.04263 C 0.13118 -0.04368 0.12708 -0.0441 0.12299 -0.04473 C 0.1074 -0.05166 0.12063 -0.04662 0.10346 -0.05082 C 0.10141 -0.05124 0.09937 -0.05208 0.09732 -0.05271 C 0.09574 -0.05334 0.09433 -0.0546 0.09275 -0.05481 C 0.08126 -0.05607 0.0696 -0.05607 0.05811 -0.05691 L 0.02929 -0.0588 L -0.21859 -0.05271 C -0.22441 -0.0525 -0.22961 -0.04872 -0.23512 -0.04683 C -0.23969 -0.04536 -0.24426 -0.04452 -0.24867 -0.04263 C -0.28079 -0.03045 -0.25607 -0.03759 -0.27433 -0.03255 C -0.27591 -0.03129 -0.27733 -0.02961 -0.2789 -0.02856 C -0.29087 -0.02184 -0.27874 -0.03276 -0.2926 -0.02247 C -0.29481 -0.021 -0.29638 -0.01827 -0.29859 -0.01659 C -0.31024 -0.00777 -0.29386 -0.02583 -0.31071 -0.0084 C -0.31701 -0.00189 -0.31638 2.82654E-6 -0.32126 0.00777 C -0.32268 0.00987 -0.32441 0.01155 -0.32583 0.01365 C -0.32835 0.01764 -0.33087 0.02163 -0.33339 0.02583 C -0.33496 0.02835 -0.33638 0.03108 -0.33796 0.03381 C -0.3389 0.03591 -0.33969 0.03822 -0.34095 0.0399 C -0.34221 0.04158 -0.34394 0.04263 -0.34552 0.04389 C -0.34646 0.04599 -0.34741 0.04809 -0.34851 0.04998 C -0.34993 0.05271 -0.35166 0.05523 -0.35307 0.05817 C -0.35418 0.06069 -0.35496 0.06363 -0.35607 0.06615 C -0.35796 0.07035 -0.36095 0.07371 -0.36205 0.07833 C -0.36252 0.08022 -0.363 0.08232 -0.36363 0.08421 C -0.36504 0.08841 -0.36693 0.09219 -0.36819 0.09639 C -0.36898 0.09891 -0.36914 0.10185 -0.36961 0.10437 C -0.37056 0.10857 -0.37166 0.11255 -0.3726 0.11654 C -0.37323 0.11864 -0.37386 0.12053 -0.37418 0.12263 C -0.37465 0.12599 -0.37544 0.12935 -0.37575 0.13271 C -0.37591 0.1346 -0.37575 0.1367 -0.37575 0.1388 L -0.38032 0.11045 " pathEditMode="relative" ptsTypes="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31</Words>
  <Application>Microsoft Office PowerPoint</Application>
  <PresentationFormat>自訂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文鼎甜妞體P</vt:lpstr>
      <vt:lpstr>文鼎粗圓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2019-10-29T01:29:41Z</dcterms:modified>
  <dc:language>zh-TW</dc:language>
</cp:coreProperties>
</file>