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70" d="100"/>
          <a:sy n="70" d="100"/>
        </p:scale>
        <p:origin x="540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05AAC-E968-4C58-AF91-8E407FB236EC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CEB7A-882B-4D7A-8E58-638559FD36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02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6CEB7A-882B-4D7A-8E58-638559FD365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551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0" y="33782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81000" y="968990"/>
            <a:ext cx="4191000" cy="2048529"/>
          </a:xfrm>
          <a:prstGeom prst="wedgeEllipseCallout">
            <a:avLst>
              <a:gd name="adj1" fmla="val -23670"/>
              <a:gd name="adj2" fmla="val 6349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  <a:p>
            <a:pPr algn="ctr"/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10640" y="1082040"/>
            <a:ext cx="2712720" cy="1359408"/>
          </a:xfrm>
          <a:prstGeom prst="wedgeEllipseCallout">
            <a:avLst>
              <a:gd name="adj1" fmla="val -29217"/>
              <a:gd name="adj2" fmla="val 7819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556760" y="1417380"/>
            <a:ext cx="2560320" cy="1304544"/>
          </a:xfrm>
          <a:prstGeom prst="wedgeEllipseCallout">
            <a:avLst>
              <a:gd name="adj1" fmla="val -30472"/>
              <a:gd name="adj2" fmla="val 7557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330440" y="1554480"/>
            <a:ext cx="2590800" cy="1336662"/>
          </a:xfrm>
          <a:prstGeom prst="wedgeEllipseCallout">
            <a:avLst>
              <a:gd name="adj1" fmla="val -25771"/>
              <a:gd name="adj2" fmla="val 6720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2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3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08760" y="228600"/>
            <a:ext cx="4023360" cy="1996440"/>
          </a:xfrm>
          <a:prstGeom prst="wedgeEllipseCallout">
            <a:avLst>
              <a:gd name="adj1" fmla="val -21871"/>
              <a:gd name="adj2" fmla="val 6708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928360" y="487920"/>
            <a:ext cx="3398520" cy="1996440"/>
          </a:xfrm>
          <a:prstGeom prst="wedgeEllipseCallout">
            <a:avLst>
              <a:gd name="adj1" fmla="val -21871"/>
              <a:gd name="adj2" fmla="val 6708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71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1010616" y="3058829"/>
            <a:ext cx="3703320" cy="448788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418360" y="2880360"/>
            <a:ext cx="3573239" cy="4679314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02180" y="182880"/>
            <a:ext cx="2778288" cy="1341120"/>
          </a:xfrm>
          <a:prstGeom prst="wedgeEllipseCallout">
            <a:avLst>
              <a:gd name="adj1" fmla="val -26318"/>
              <a:gd name="adj2" fmla="val 7029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1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heel(1)">
                                          <p:cBhvr>
                                            <p:cTn id="7" dur="2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9" presetID="41" presetClass="path" presetSubtype="0" accel="62500" fill="hold" nodeType="afterEffect" p14:presetBounceEnd="25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15701 0.01134 C 0.14914 0.00126 0.12158 -0.00861 0.1115 -0.00861 C 0.0504 -0.00861 -0.01275 0.14825 -0.01275 0.30575 C -0.01275 0.22637 -0.0444 0.14867 -0.07385 0.14867 C -0.10551 0.14867 -0.13511 0.22784 -0.13511 0.30575 C -0.13511 0.26648 -0.15086 0.22637 -0.16677 0.22637 C -0.18267 0.22637 -0.19842 0.26543 -0.19842 0.30575 C -0.19842 0.28559 -0.20629 0.26648 -0.21433 0.26648 C -0.22204 0.26648 -0.23007 0.28664 -0.23007 0.30575 C -0.23007 0.29567 -0.23417 0.28559 -0.23795 0.28559 C -0.23984 0.28559 -0.24566 0.29567 -0.24566 0.30575 C -0.24566 0.30071 -0.24755 0.29567 -0.24976 0.29567 C -0.24976 0.2942 -0.2537 0.30071 -0.2537 0.30575 C -0.2537 0.30302 -0.2537 0.30071 -0.25559 0.30071 C -0.25559 0.30197 -0.25748 0.30323 -0.25748 0.30575 C -0.25748 0.30428 -0.25748 0.30302 -0.25748 0.30197 C -0.25937 0.30197 -0.25937 0.30323 -0.25937 0.30449 C -0.26126 0.30449 -0.26126 0.30323 -0.26126 0.30197 C -0.26299 0.30197 -0.26299 0.30323 -0.26299 0.30449 " pathEditMode="relative" rAng="0" ptsTypes="AAAAAAAAAAAAAAAAAAA" p14:bounceEnd="2500">
                                          <p:cBhvr>
                                            <p:cTn id="10" dur="2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1008" y="13713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push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1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heel(1)">
                                          <p:cBhvr>
                                            <p:cTn id="7" dur="2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9" presetID="41" presetClass="path" presetSubtype="0" accel="625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15701 0.01134 C 0.14914 0.00126 0.12158 -0.00861 0.1115 -0.00861 C 0.0504 -0.00861 -0.01275 0.14825 -0.01275 0.30575 C -0.01275 0.22637 -0.0444 0.14867 -0.07385 0.14867 C -0.10551 0.14867 -0.13511 0.22784 -0.13511 0.30575 C -0.13511 0.26648 -0.15086 0.22637 -0.16677 0.22637 C -0.18267 0.22637 -0.19842 0.26543 -0.19842 0.30575 C -0.19842 0.28559 -0.20629 0.26648 -0.21433 0.26648 C -0.22204 0.26648 -0.23007 0.28664 -0.23007 0.30575 C -0.23007 0.29567 -0.23417 0.28559 -0.23795 0.28559 C -0.23984 0.28559 -0.24566 0.29567 -0.24566 0.30575 C -0.24566 0.30071 -0.24755 0.29567 -0.24976 0.29567 C -0.24976 0.2942 -0.2537 0.30071 -0.2537 0.30575 C -0.2537 0.30302 -0.2537 0.30071 -0.25559 0.30071 C -0.25559 0.30197 -0.25748 0.30323 -0.25748 0.30575 C -0.25748 0.30428 -0.25748 0.30302 -0.25748 0.30197 C -0.25937 0.30197 -0.25937 0.30323 -0.25937 0.30449 C -0.26126 0.30449 -0.26126 0.30323 -0.26126 0.30197 C -0.26299 0.30197 -0.26299 0.30323 -0.26299 0.30449 " pathEditMode="relative" rAng="0" ptsTypes="AAAAAAAAAAAAAAAAAAA">
                                          <p:cBhvr>
                                            <p:cTn id="10" dur="2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1008" y="13713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push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2019-10-29T01:28:25Z</dcterms:modified>
  <dc:language>zh-TW</dc:language>
</cp:coreProperties>
</file>