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FFF"/>
    <a:srgbClr val="EE9ADE"/>
    <a:srgbClr val="EE8BFF"/>
    <a:srgbClr val="9BB8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>
        <p:scale>
          <a:sx n="65" d="100"/>
          <a:sy n="65" d="100"/>
        </p:scale>
        <p:origin x="684" y="-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12465" y="362208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853440" y="472440"/>
            <a:ext cx="6263640" cy="2773680"/>
          </a:xfrm>
          <a:prstGeom prst="wedgeEllipseCallout">
            <a:avLst>
              <a:gd name="adj1" fmla="val -28618"/>
              <a:gd name="adj2" fmla="val 65932"/>
            </a:avLst>
          </a:prstGeom>
          <a:solidFill>
            <a:srgbClr val="EE8BFF"/>
          </a:solidFill>
          <a:ln w="12700">
            <a:solidFill>
              <a:srgbClr val="9BB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937380" y="609600"/>
            <a:ext cx="2636280" cy="1691640"/>
          </a:xfrm>
          <a:prstGeom prst="wedgeEllipseCallout">
            <a:avLst>
              <a:gd name="adj1" fmla="val -3122"/>
              <a:gd name="adj2" fmla="val 62769"/>
            </a:avLst>
          </a:prstGeom>
          <a:solidFill>
            <a:srgbClr val="9BB8FF"/>
          </a:solidFill>
          <a:ln>
            <a:solidFill>
              <a:srgbClr val="F49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3743070" y="861060"/>
            <a:ext cx="2636280" cy="1691640"/>
          </a:xfrm>
          <a:prstGeom prst="wedgeEllipseCallout">
            <a:avLst>
              <a:gd name="adj1" fmla="val -6591"/>
              <a:gd name="adj2" fmla="val 72679"/>
            </a:avLst>
          </a:prstGeom>
          <a:solidFill>
            <a:srgbClr val="EE8BFF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6548760" y="792480"/>
            <a:ext cx="2636280" cy="1691640"/>
          </a:xfrm>
          <a:prstGeom prst="wedgeEllipseCallout">
            <a:avLst>
              <a:gd name="adj1" fmla="val -232"/>
              <a:gd name="adj2" fmla="val 75382"/>
            </a:avLst>
          </a:prstGeom>
          <a:solidFill>
            <a:srgbClr val="EE9ADE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900"/>
                            </p:stCondLst>
                            <p:childTnLst>
                              <p:par>
                                <p:cTn id="1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714140" y="426720"/>
            <a:ext cx="3649860" cy="1691640"/>
          </a:xfrm>
          <a:prstGeom prst="wedgeEllipseCallout">
            <a:avLst>
              <a:gd name="adj1" fmla="val -3122"/>
              <a:gd name="adj2" fmla="val 73580"/>
            </a:avLst>
          </a:prstGeom>
          <a:solidFill>
            <a:srgbClr val="9BB8FF"/>
          </a:solidFill>
          <a:ln>
            <a:solidFill>
              <a:srgbClr val="F49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2" name="雲朵形圖說文字 1"/>
          <p:cNvSpPr/>
          <p:nvPr/>
        </p:nvSpPr>
        <p:spPr>
          <a:xfrm>
            <a:off x="6537120" y="411840"/>
            <a:ext cx="3505200" cy="2331720"/>
          </a:xfrm>
          <a:prstGeom prst="cloudCallout">
            <a:avLst/>
          </a:prstGeom>
          <a:solidFill>
            <a:srgbClr val="00B0F0"/>
          </a:solidFill>
          <a:ln>
            <a:solidFill>
              <a:srgbClr val="F49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400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400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800000" y="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568439" y="903480"/>
            <a:ext cx="2247265" cy="1544520"/>
          </a:xfrm>
          <a:prstGeom prst="wedgeEllipseCallout">
            <a:avLst>
              <a:gd name="adj1" fmla="val -1055"/>
              <a:gd name="adj2" fmla="val 63214"/>
            </a:avLst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548 0.03381 L -0.47654 0.0338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567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2019-10-29T01:27:52Z</dcterms:modified>
  <dc:language>zh-TW</dc:language>
</cp:coreProperties>
</file>