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13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731520" y="152400"/>
            <a:ext cx="7056120" cy="2509560"/>
          </a:xfrm>
          <a:prstGeom prst="wedgeEllipseCallout">
            <a:avLst>
              <a:gd name="adj1" fmla="val -27961"/>
              <a:gd name="adj2" fmla="val 74751"/>
            </a:avLst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080000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你們知道「一」開頭的成語嗎？</a:t>
            </a:r>
            <a:endParaRPr lang="zh-TW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300"/>
                            </p:stCondLst>
                            <p:childTnLst>
                              <p:par>
                                <p:cTn id="1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1138320" y="294498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4018920" y="311868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593880" y="740700"/>
            <a:ext cx="2673840" cy="1847640"/>
          </a:xfrm>
          <a:prstGeom prst="wedgeEllipseCallout">
            <a:avLst>
              <a:gd name="adj1" fmla="val -4874"/>
              <a:gd name="adj2" fmla="val 67973"/>
            </a:avLst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一見如故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4018920" y="690750"/>
            <a:ext cx="2671440" cy="1947540"/>
          </a:xfrm>
          <a:prstGeom prst="wedgeEllipseCallou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一鼓作氣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7299960" y="740700"/>
            <a:ext cx="2597785" cy="1847640"/>
          </a:xfrm>
          <a:prstGeom prst="wedgeEllipseCallout">
            <a:avLst>
              <a:gd name="adj1" fmla="val -21420"/>
              <a:gd name="adj2" fmla="val 71573"/>
            </a:avLst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48760" y="278928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316640" y="25779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52520" y="428100"/>
            <a:ext cx="4312920" cy="1935480"/>
          </a:xfrm>
          <a:prstGeom prst="wedgeEllipseCallout">
            <a:avLst>
              <a:gd name="adj1" fmla="val 15225"/>
              <a:gd name="adj2" fmla="val 86802"/>
            </a:avLst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270000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5531640" y="-660"/>
            <a:ext cx="4304665" cy="2364240"/>
          </a:xfrm>
          <a:prstGeom prst="cloudCallout">
            <a:avLst>
              <a:gd name="adj1" fmla="val -17020"/>
              <a:gd name="adj2" fmla="val 68945"/>
            </a:avLst>
          </a:prstGeom>
          <a:gradFill flip="none" rotWithShape="1">
            <a:gsLst>
              <a:gs pos="0">
                <a:schemeClr val="accent5">
                  <a:tint val="50000"/>
                  <a:satMod val="300000"/>
                </a:schemeClr>
              </a:gs>
              <a:gs pos="35000">
                <a:schemeClr val="accent5">
                  <a:tint val="37000"/>
                  <a:satMod val="300000"/>
                </a:schemeClr>
              </a:gs>
              <a:gs pos="100000">
                <a:schemeClr val="accent5">
                  <a:tint val="15000"/>
                  <a:satMod val="35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/>
              <a:t>我想想</a:t>
            </a:r>
            <a:r>
              <a:rPr lang="en-US" altLang="zh-TW" sz="4400" dirty="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4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-224520" y="-1750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75544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5904000" y="472440"/>
            <a:ext cx="3984625" cy="2158440"/>
          </a:xfrm>
          <a:prstGeom prst="wedgeEllipse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7307 1.24738E-6 L 1.12315 1.24738E-6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2019-10-29T01:28:07Z</dcterms:modified>
  <dc:language>zh-TW</dc:language>
</cp:coreProperties>
</file>