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-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13280" y="33020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70560" y="411480"/>
            <a:ext cx="4983480" cy="1859280"/>
          </a:xfrm>
          <a:prstGeom prst="wedgeEllipseCallout">
            <a:avLst>
              <a:gd name="adj1" fmla="val -43138"/>
              <a:gd name="adj2" fmla="val 90818"/>
            </a:avLst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00B0F0"/>
                </a:solidFill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937080" y="563880"/>
            <a:ext cx="2507160" cy="1325880"/>
          </a:xfrm>
          <a:prstGeom prst="wedgeEllipseCallout">
            <a:avLst>
              <a:gd name="adj1" fmla="val -38480"/>
              <a:gd name="adj2" fmla="val 9008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一見如故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4099560" y="777240"/>
            <a:ext cx="2270760" cy="1432560"/>
          </a:xfrm>
          <a:prstGeom prst="wedgeEllipseCallout">
            <a:avLst>
              <a:gd name="adj1" fmla="val -20474"/>
              <a:gd name="adj2" fmla="val 8467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中圓" panose="020B0609010101010101" pitchFamily="49" charset="-120"/>
                <a:ea typeface="文鼎中圓" panose="020B0609010101010101" pitchFamily="49" charset="-120"/>
              </a:rPr>
              <a:t>一鼓作氣</a:t>
            </a:r>
          </a:p>
        </p:txBody>
      </p:sp>
      <p:sp>
        <p:nvSpPr>
          <p:cNvPr id="4" name="橢圓形圖說文字 3"/>
          <p:cNvSpPr/>
          <p:nvPr/>
        </p:nvSpPr>
        <p:spPr>
          <a:xfrm>
            <a:off x="7360920" y="777240"/>
            <a:ext cx="2270760" cy="1287780"/>
          </a:xfrm>
          <a:prstGeom prst="wedgeEllipseCallout">
            <a:avLst>
              <a:gd name="adj1" fmla="val -22846"/>
              <a:gd name="adj2" fmla="val 851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一心</a:t>
            </a:r>
            <a:r>
              <a:rPr lang="zh-TW" altLang="en-US" sz="2800" dirty="0">
                <a:solidFill>
                  <a:schemeClr val="tx1"/>
                </a:solidFill>
              </a:rPr>
              <a:t>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91640" y="335280"/>
            <a:ext cx="3733800" cy="1874520"/>
          </a:xfrm>
          <a:prstGeom prst="wedgeEllipseCallout">
            <a:avLst>
              <a:gd name="adj1" fmla="val -22104"/>
              <a:gd name="adj2" fmla="val 6911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317700" y="152400"/>
            <a:ext cx="3276600" cy="2057400"/>
          </a:xfrm>
          <a:prstGeom prst="cloudCallout">
            <a:avLst>
              <a:gd name="adj1" fmla="val -31783"/>
              <a:gd name="adj2" fmla="val 85926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1"/>
                </a:solidFill>
              </a:rPr>
              <a:t>我想想</a:t>
            </a:r>
            <a:r>
              <a:rPr lang="en-US" altLang="zh-TW" sz="2800" dirty="0" smtClean="0">
                <a:solidFill>
                  <a:schemeClr val="tx1"/>
                </a:solidFill>
              </a:rPr>
              <a:t>...</a:t>
            </a:r>
            <a:endParaRPr lang="en-US" altLang="zh-TW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85560" y="432000"/>
            <a:ext cx="3048000" cy="1816980"/>
          </a:xfrm>
          <a:prstGeom prst="wedgeEllipseCallout">
            <a:avLst>
              <a:gd name="adj1" fmla="val -24333"/>
              <a:gd name="adj2" fmla="val 79061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4583 -0.0462 L 0.54583 -0.0462 C 0.54174 -0.05019 0.53796 -0.0546 0.53371 -0.05838 C 0.53229 -0.05943 0.53056 -0.05943 0.52914 -0.06027 C 0.52709 -0.06153 0.52504 -0.063 0.52315 -0.06426 C 0.51733 -0.06384 0.50048 -0.05796 0.49292 -0.06636 C 0.49166 -0.06783 0.49182 -0.07035 0.49134 -0.07245 C 0.48977 -0.07098 0.48788 -0.07035 0.48678 -0.06846 C 0.48583 -0.06678 0.48583 -0.06426 0.48536 -0.06237 C 0.48441 -0.05964 0.48331 -0.05691 0.48221 -0.05418 C 0.48126 -0.05628 0.48 -0.05817 0.47922 -0.06027 C 0.47481 -0.07224 0.47796 -0.0693 0.47166 -0.08043 C 0.4704 -0.08274 0.46709 -0.08652 0.46709 -0.08652 L 0.46111 -0.10458 C 0.45953 -0.09933 0.45811 -0.09387 0.45654 -0.08862 C 0.45512 -0.08379 0.45339 -0.07917 0.45197 -0.07434 C 0.45134 -0.07182 0.45134 -0.06888 0.45056 -0.06636 C 0.4493 -0.06216 0.44741 -0.05838 0.44599 -0.05418 C 0.44489 -0.05103 0.4441 -0.04746 0.443 -0.0441 C 0.43717 -0.02856 0.44221 -0.04725 0.43843 -0.03213 C 0.43701 -0.03738 0.43465 -0.0462 0.43386 -0.05229 C 0.43323 -0.05754 0.43292 -0.063 0.43245 -0.06846 C 0.42189 -0.03339 0.43701 -0.08589 0.42788 -0.0462 C 0.42678 -0.04137 0.42457 -0.03696 0.42331 -0.03213 C 0.42205 -0.02751 0.42174 -0.02247 0.42032 -0.01806 C 0.41434 0.00126 0.41575 -0.00189 0.40819 0.00819 C 0.40772 0.01029 0.40804 0.01554 0.40662 0.01428 C 0.40441 0.01218 0.40473 0.00756 0.40363 0.0042 C 0.4 -0.00651 0.3989 -0.00819 0.39465 -0.01806 C 0.39355 -0.02268 0.39276 -0.02751 0.3915 -0.03213 C 0.38804 -0.04515 0.38961 -0.03549 0.38552 -0.0462 C 0.38473 -0.04809 0.38457 -0.05019 0.38394 -0.05229 C 0.38347 -0.04893 0.38284 -0.04557 0.38252 -0.04221 C 0.38189 -0.03675 0.38189 -0.03129 0.38095 -0.02604 C 0.38032 -0.02184 0.37874 -0.01806 0.37796 -0.01386 C 0.37434 0.00399 0.37623 0.00567 0.36882 0.02226 C 0.36489 0.0315 0.35985 0.03969 0.35528 0.04851 C 0.35323 0.0525 0.3515 0.05691 0.3493 0.06069 C 0.34725 0.06405 0.34504 0.0672 0.34315 0.07077 C 0.34111 0.07455 0.33717 0.08274 0.33717 0.08274 C 0.3326 0.07077 0.33276 0.07224 0.32961 0.0546 C 0.32819 0.04725 0.32772 0.03969 0.32662 0.03234 C 0.32142 0.00252 0.32252 0.01701 0.31591 -0.01386 C 0.31371 -0.02457 0.3115 -0.03528 0.30993 -0.0462 C 0.30804 -0.05838 0.3093 -0.05313 0.30693 -0.06237 C 0.30567 -0.05313 0.30504 -0.04494 0.30237 -0.03612 C 0.30016 -0.02919 0.29686 -0.02289 0.29481 -0.01596 C 0.29276 -0.00882 0.29229 -0.00105 0.29024 0.0063 C 0.28504 0.02562 0.27386 0.04704 0.27056 0.06678 C 0.26961 0.07266 0.26914 0.07896 0.26756 0.08484 C 0.2652 0.09387 0.26284 0.09366 0.26 0.10101 C 0.25937 0.1029 0.25906 0.105 0.25859 0.1071 C 0.25827 0.09723 0.25623 0.03255 0.25544 0.02037 C 0.25323 -0.02037 0.25575 -0.00903 0.25103 -0.02814 C 0.2504 -0.01995 0.24993 -0.01197 0.24945 -0.00378 C 0.24898 0.00546 0.24851 0.01491 0.24788 0.02436 C 0.24709 0.03717 0.24615 0.04998 0.24489 0.06258 C 0.24363 0.07686 0.24237 0.09093 0.24032 0.105 C 0.23638 0.13334 0.23134 0.16148 0.22678 0.18962 C 0.22536 0.19844 0.22347 0.20705 0.22221 0.21587 C 0.22126 0.22322 0.22048 0.23078 0.21922 0.23813 C 0.21733 0.24947 0.21623 0.2522 0.21323 0.26228 C 0.20678 0.23204 0.21339 0.26669 0.20867 0.22406 C 0.20756 0.21377 0.20567 0.2039 0.2041 0.19382 C 0.19985 0.10647 0.20142 0.15203 0.19953 0.0567 C 0.19386 0.20096 0.20174 0.07518 0.18898 0.18164 C 0.17717 0.27992 0.19481 0.19004 0.17229 0.32486 C 0.15922 0.4034 0.17308 0.32339 0.16032 0.38933 C 0.15906 0.39521 0.15843 0.40151 0.15717 0.40739 C 0.15591 0.41369 0.15276 0.42566 0.15276 0.42566 C 0.14961 0.41474 0.14599 0.40235 0.14363 0.39122 C 0.14189 0.38324 0.14079 0.37505 0.13906 0.36707 C 0.12819 0.3152 0.13811 0.36518 0.12693 0.31877 C 0.1252 0.31142 0.12426 0.30386 0.12252 0.29651 C 0.11953 0.28496 0.1189 0.28454 0.11497 0.27635 C 0.10441 0.29378 0.11071 0.28055 0.10426 0.31058 C 0.10142 0.32423 0.09859 0.33767 0.09528 0.3509 C 0.09197 0.36392 0.08788 0.37631 0.08473 0.38933 C 0.07906 0.41243 0.063 0.47669 0.05748 0.51239 C 0.05481 0.52877 0.05418 0.54221 0.05292 0.55859 C 0.05134 0.53444 0.05213 0.51659 0.04693 0.56069 C 0.04615 0.56678 0.04394 0.61192 0.04378 0.61507 C 0.04441 0.63796 0.043 0.66106 0.04536 0.68374 C 0.04583 0.68815 0.04851 0.67555 0.04993 0.67156 C 0.05197 0.66547 0.05418 0.65959 0.05591 0.6535 C 0.06441 0.62452 0.05623 0.64573 0.06646 0.61507 C 0.07182 0.59933 0.07449 0.59576 0.07859 0.58085 C 0.07937 0.57833 0.07969 0.57539 0.08016 0.57287 C 0.07937 0.59912 0.07953 0.61885 0.07717 0.64342 C 0.07371 0.67849 0.07512 0.65917 0.07103 0.68962 C 0.06851 0.70936 0.07103 0.69781 0.06804 0.70978 C 0.06599 0.70516 0.06347 0.70075 0.06205 0.69571 C 0.05292 0.66337 0.05607 0.66736 0.05134 0.63922 C 0.05008 0.63124 0.04867 0.62305 0.04693 0.61507 C 0.04504 0.60689 0.04221 0.59912 0.04079 0.59093 C 0.03827 0.5756 0.0378 0.55964 0.03481 0.54452 C 0.03323 0.53717 0.03166 0.52982 0.03024 0.52247 C 0.02772 0.50903 0.02835 0.50504 0.02426 0.49412 C 0.02331 0.49202 0.02221 0.49013 0.02111 0.48803 C 0.00315 0.51701 0.01654 0.49307 -0.00456 0.55859 C -0.00881 0.57224 -0.01354 0.58568 -0.01811 0.59891 C -0.02362 0.61444 -0.03023 0.62935 -0.0348 0.64531 C -0.04236 0.67219 -0.05007 0.69907 -0.05748 0.72595 C -0.07007 0.77299 -0.0548 0.72364 -0.06645 0.76018 C -0.05448 0.68038 -0.06063 0.72469 -0.06645 0.53255 C -0.06677 0.52541 -0.06944 0.54599 -0.07102 0.55271 C -0.07291 0.56069 -0.07527 0.56867 -0.07716 0.57686 C -0.08141 0.59576 -0.08189 0.60437 -0.08771 0.62326 C -0.08976 0.63019 -0.09291 0.63649 -0.09527 0.64342 C -0.09685 0.64804 -0.09842 0.65266 -0.09984 0.65749 C -0.10031 0.65938 -0.10157 0.66568 -0.10126 0.66358 C -0.07669 0.4538 -0.08944 0.59954 -0.07401 0.36917 C -0.07464 0.35426 -0.06519 0.3299 -0.07559 0.32486 C -0.08519 0.32003 -0.0822 0.35048 -0.08614 0.36308 C -0.09228 0.38282 -0.09889 0.40235 -0.10582 0.42146 C -0.11196 0.43868 -0.11937 0.45485 -0.12551 0.47207 C -0.13259 0.49181 -0.13385 0.49727 -0.13763 0.51239 C -0.13559 0.49412 -0.13464 0.47564 -0.13149 0.45779 C -0.12661 0.43049 -0.12031 0.40361 -0.11338 0.37715 C -0.10141 0.33158 -0.08377 0.2774 -0.06645 0.23414 C -0.05716 0.21041 -0.04724 0.1871 -0.03181 0.16946 C -0.02535 0.16211 -0.02047 0.16043 -0.01354 0.15749 C 0.003 0.18521 -0.01984 0.14552 -0.00157 0.18374 C 0.00063 0.18815 0.00347 0.19172 0.00599 0.19571 C 0.00662 0.19781 0.00599 0.20222 0.00756 0.2018 C 0.01213 0.20033 0.01449 0.18164 0.01512 0.17954 C 0.01906 0.16547 0.03402 0.12725 0.03623 0.12116 C 0.03859 0.10626 0.03638 0.11381 0.04378 0.09891 L 0.04378 0.09891 C 0.04599 0.09051 0.04441 0.09471 0.04835 0.08694 C 0.04977 0.07623 0.05166 0.06783 0.04835 0.0567 C 0.04756 0.05376 0.03607 0.04158 0.03481 0.04053 C 0.02567 0.03297 0.01481 0.02814 0.00457 0.02436 C -0.00189 0.02184 -0.0085 0.02037 -0.01511 0.01827 C -0.01858 0.01596 -0.02314 0.01218 -0.02724 0.01218 C -0.0307 0.01218 -0.03433 0.01365 -0.03779 0.01428 C -0.03842 0.01575 -0.04692 0.03402 -0.04692 0.03843 C -0.04692 0.05859 -0.04692 0.06321 -0.03937 0.07476 C -0.03748 0.0777 -0.03559 0.08064 -0.03322 0.08274 C -0.03212 0.084 -0.0233 0.08673 -0.02267 0.08694 C -0.00803 0.08589 0.00819 0.08631 0.02268 0.08085 C 0.02441 0.08022 0.02567 0.07812 0.02725 0.07686 L 0.03024 0.07077 L 0.01969 0.0021 C 0.0126 -0.00378 0.0063 -0.01176 -0.00157 -0.01596 C -0.03338 -0.03297 -0.00566 -0.01932 -0.02267 -0.02604 C -0.02566 -0.0273 -0.02866 -0.02877 -0.03181 -0.03003 C -0.0337 -0.03087 -0.03574 -0.03129 -0.03779 -0.03213 C -0.03937 -0.03276 -0.04078 -0.03381 -0.04236 -0.03402 C -0.04629 -0.03507 -0.05039 -0.03549 -0.05448 -0.03612 C -0.05952 -0.03843 -0.06047 -0.03906 -0.06645 -0.04011 C -0.07149 -0.04116 -0.07653 -0.04137 -0.08157 -0.04221 C -0.08472 -0.04263 -0.08771 -0.04368 -0.0907 -0.0441 C -0.0948 -0.04494 -0.09874 -0.04536 -0.10283 -0.0462 C -0.11196 -0.0483 -0.10661 -0.04914 -0.11795 -0.05019 C -0.12944 -0.05124 -0.1411 -0.05166 -0.15275 -0.05229 C -0.18929 -0.0567 -0.17212 -0.05544 -0.2359 -0.05229 C -0.24031 -0.05208 -0.24488 -0.0504 -0.24944 -0.05019 C -0.27212 -0.04914 -0.2948 -0.04893 -0.31748 -0.0483 C -0.31952 -0.04746 -0.32157 -0.04704 -0.32346 -0.0462 C -0.32503 -0.04557 -0.32645 -0.04473 -0.32803 -0.0441 C -0.33401 -0.042 -0.34015 -0.04032 -0.34614 -0.03822 C -0.34929 -0.03696 -0.35212 -0.03486 -0.35527 -0.03402 C -0.36078 -0.03276 -0.36629 -0.03276 -0.37196 -0.03213 L -0.37637 -0.03003 L -0.39448 -0.03213 " pathEditMode="relative" ptsTypes="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文鼎中圓</vt:lpstr>
      <vt:lpstr>文鼎粗圓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2019-10-29T01:27:19Z</dcterms:modified>
  <dc:language>zh-TW</dc:language>
</cp:coreProperties>
</file>