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9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41120" y="929640"/>
            <a:ext cx="4922520" cy="2220000"/>
          </a:xfrm>
          <a:prstGeom prst="wedgeEllipseCallout">
            <a:avLst>
              <a:gd name="adj1" fmla="val -24238"/>
              <a:gd name="adj2" fmla="val 67306"/>
            </a:avLst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0" y="552000"/>
            <a:ext cx="2796480" cy="2220000"/>
          </a:xfrm>
          <a:prstGeom prst="wedgeEllipseCallout">
            <a:avLst>
              <a:gd name="adj1" fmla="val 15571"/>
              <a:gd name="adj2" fmla="val 71425"/>
            </a:avLst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一見如故</a:t>
            </a:r>
          </a:p>
        </p:txBody>
      </p:sp>
      <p:sp>
        <p:nvSpPr>
          <p:cNvPr id="2" name="橢圓形圖說文字 1"/>
          <p:cNvSpPr/>
          <p:nvPr/>
        </p:nvSpPr>
        <p:spPr>
          <a:xfrm>
            <a:off x="4404960" y="568080"/>
            <a:ext cx="2604240" cy="2220000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148160" y="552000"/>
            <a:ext cx="2604240" cy="2220000"/>
          </a:xfrm>
          <a:prstGeom prst="wedgeEllipseCallout">
            <a:avLst>
              <a:gd name="adj1" fmla="val -10299"/>
              <a:gd name="adj2" fmla="val 68678"/>
            </a:avLst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0" y="552000"/>
            <a:ext cx="4267200" cy="2220000"/>
          </a:xfrm>
          <a:prstGeom prst="wedgeEllipseCallout">
            <a:avLst>
              <a:gd name="adj1" fmla="val 15571"/>
              <a:gd name="adj2" fmla="val 71425"/>
            </a:avLst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958840" y="777600"/>
            <a:ext cx="3764280" cy="196596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我想想</a:t>
            </a:r>
            <a:r>
              <a:rPr lang="en-US" altLang="zh-TW" sz="32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...</a:t>
            </a:r>
            <a:endParaRPr lang="zh-TW" altLang="en-US" sz="3200" dirty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56800" y="240228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547360" y="50520"/>
            <a:ext cx="4267200" cy="2220000"/>
          </a:xfrm>
          <a:prstGeom prst="wedgeEllipseCallout">
            <a:avLst>
              <a:gd name="adj1" fmla="val -11572"/>
              <a:gd name="adj2" fmla="val 85841"/>
            </a:avLst>
          </a:prstGeom>
          <a:solidFill>
            <a:srgbClr val="00B0F0"/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FFFF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024 0.22889 L 0.65024 0.2291 C 0.64599 0.22553 0.64221 0.22175 0.63811 0.21881 C 0.63654 0.21755 0.63449 0.21797 0.63292 0.21671 C 0.62441 0.20978 0.63056 0.21188 0.62441 0.20411 C 0.62284 0.20264 0.62095 0.20159 0.61922 0.20012 C 0.6167 0.1955 0.61355 0.18983 0.61056 0.18563 C 0.60851 0.1829 0.60599 0.18038 0.60363 0.17744 C 0.59937 0.17135 0.59859 0.16883 0.59528 0.16316 C 0.59355 0.16022 0.59182 0.15749 0.59008 0.15476 C 0.58363 0.13187 0.59465 0.16862 0.58315 0.14237 C 0.5663 0.10416 0.58048 0.12284 0.56772 0.1073 C 0.56646 0.10395 0.56567 0.10038 0.56426 0.09702 C 0.56347 0.09471 0.56189 0.09303 0.56079 0.09072 C 0.55843 0.08547 0.55638 0.0798 0.55386 0.07434 L 0.5504 0.06615 C 0.54882 0.06195 0.54804 0.05691 0.54536 0.05355 C 0.54363 0.05145 0.54158 0.04977 0.54032 0.04767 C 0.53654 0.04158 0.5326 0.02982 0.52646 0.02478 C 0.52504 0.02373 0.51544 0.021 0.51449 0.02058 C 0.51276 0.01932 0.51119 0.01764 0.5093 0.01659 C 0.50772 0.01554 0.50583 0.01512 0.5041 0.01449 C 0.49985 0.01281 0.49638 0.01239 0.49213 0.0105 C 0.47969 0.00399 0.49119 0.00777 0.4767 0.0042 C 0.47512 0.00273 0.47355 0.00105 0.47166 2.85594E-6 C 0.46945 -0.00105 0.46693 -0.00105 0.46473 -0.0021 C 0.46174 -0.00315 0.45906 -0.00504 0.45607 -0.0063 C 0.45276 -0.00756 0.4493 -0.00882 0.44583 -0.01029 C 0.4441 -0.01092 0.44221 -0.01134 0.44063 -0.01218 C 0.43843 -0.01365 0.43623 -0.01554 0.43386 -0.01638 C 0.403 -0.02877 0.44063 -0.01134 0.42016 -0.02058 C 0.4126 -0.02415 0.41292 -0.02457 0.4063 -0.02667 C 0.37717 -0.03738 0.40678 -0.02667 0.38741 -0.03297 C 0.37953 -0.0357 0.37134 -0.03822 0.36347 -0.04116 C 0.35308 -0.04515 0.34284 -0.04977 0.33245 -0.05355 C 0.32756 -0.05544 0.32221 -0.05586 0.31717 -0.05775 C 0.31292 -0.05922 0.30914 -0.06216 0.30504 -0.06405 C 0.303 -0.06489 0.30048 -0.0651 0.29827 -0.06594 C 0.29024 -0.06888 0.27985 -0.07413 0.27087 -0.07623 C 0.25859 -0.07917 0.26048 -0.07791 0.24678 -0.08043 C 0.24378 -0.08106 0.24111 -0.08211 0.23811 -0.08253 C 0.23292 -0.08337 0.22772 -0.08358 0.22284 -0.08442 C 0.21686 -0.08547 0.21134 -0.08799 0.20552 -0.08862 L 0.18315 -0.09072 L 0.15071 -0.09282 C 0.14426 -0.09324 0.13811 -0.09429 0.13166 -0.09492 C 0.12315 -0.09555 0.11465 -0.09618 0.10599 -0.09702 C 0.0663 -0.09618 0.0104 -0.09765 -0.0348 -0.09282 C -0.04566 -0.09156 -0.05653 -0.08988 -0.0674 -0.08862 L -0.10677 -0.08442 C -0.16566 -0.07035 -0.12173 -0.08001 -0.1548 -0.07413 C -0.15826 -0.07371 -0.16173 -0.07287 -0.16519 -0.07203 C -0.16803 -0.0714 -0.17086 -0.07056 -0.1737 -0.06993 C -0.17842 -0.06909 -0.18283 -0.06867 -0.18755 -0.06804 C -0.18929 -0.06657 -0.19086 -0.06489 -0.19275 -0.06405 C -0.19811 -0.06111 -0.21165 -0.05691 -0.21669 -0.05565 C -0.21952 -0.05502 -0.22236 -0.05439 -0.22519 -0.05355 C -0.22881 -0.0525 -0.23196 -0.05019 -0.23559 -0.04935 C -0.25307 -0.04536 -0.237 -0.04956 -0.24913 -0.04536 C -0.25165 -0.04473 -0.25385 -0.0441 -0.25606 -0.04326 C -0.28409 -0.03318 -0.25039 -0.04494 -0.27496 -0.03507 C -0.27716 -0.03402 -0.27968 -0.0336 -0.28189 -0.03297 C -0.28409 -0.0315 -0.28629 -0.02982 -0.28881 -0.02877 C -0.29212 -0.02709 -0.2959 -0.02688 -0.29905 -0.02478 C -0.30189 -0.02268 -0.30472 -0.02037 -0.30755 -0.01848 C -0.31039 -0.0168 -0.31354 -0.01617 -0.31622 -0.01428 C -0.3348 -0.00231 -0.31968 -0.00882 -0.33165 -0.0042 C -0.33511 -0.00063 -0.33826 0.00336 -0.34204 0.0063 C -0.34346 0.00756 -0.34566 0.00693 -0.34708 0.0084 C -0.35102 0.01176 -0.35401 0.01659 -0.35732 0.02058 L -0.36078 0.02478 C -0.36314 0.02772 -0.36566 0.03003 -0.36771 0.03297 L -0.37968 0.05145 C -0.38141 0.05418 -0.38283 0.05733 -0.38488 0.05985 L -0.39007 0.06615 C -0.39433 0.08169 -0.3885 0.06237 -0.39527 0.07833 C -0.3959 0.08043 -0.39606 0.08274 -0.39685 0.08463 C -0.39779 0.08757 -0.39937 0.08988 -0.40031 0.09282 C -0.40157 0.09681 -0.40267 0.10122 -0.40377 0.10542 C -0.40566 0.11213 -0.40582 0.11192 -0.40724 0.11969 C -0.40992 0.1346 -0.40755 0.12515 -0.41055 0.13607 C -0.41118 0.14699 -0.41228 0.15812 -0.41228 0.16904 C -0.41228 0.20705 -0.41275 0.24191 -0.40724 0.27866 C -0.40645 0.28328 -0.40472 0.28811 -0.40377 0.29294 C -0.39559 0.332 -0.40488 0.2921 -0.39685 0.32801 C -0.39574 0.33284 -0.39448 0.33746 -0.39354 0.34229 C -0.39165 0.35069 -0.39023 0.35888 -0.38834 0.36728 C -0.38708 0.37211 -0.38598 0.37673 -0.38488 0.38156 C -0.3822 0.39437 -0.38346 0.39353 -0.38141 0.40844 C -0.38094 0.41222 -0.37795 0.43028 -0.37622 0.43721 C -0.37511 0.44141 -0.37401 0.44561 -0.37275 0.44981 C -0.3707 0.45758 -0.36677 0.47186 -0.36425 0.47648 C -0.36157 0.48152 -0.35905 0.4853 -0.35732 0.49076 C -0.35606 0.49559 -0.3559 0.50084 -0.35401 0.50546 C -0.34944 0.5168 -0.34236 0.52667 -0.33858 0.53843 C -0.33559 0.54746 -0.33401 0.5525 -0.32992 0.56111 C -0.32787 0.56552 -0.32535 0.5693 -0.32299 0.5735 C -0.31637 0.59744 -0.32409 0.57497 -0.31275 0.59618 C -0.3107 0.60017 -0.30944 0.60458 -0.30755 0.60835 C -0.30551 0.61276 -0.30299 0.61675 -0.30078 0.62095 C -0.29905 0.6241 -0.29748 0.62788 -0.29574 0.63124 C -0.29401 0.63397 -0.29212 0.6367 -0.29055 0.63943 C -0.28866 0.64279 -0.2874 0.64657 -0.28535 0.64972 C -0.28393 0.65203 -0.28173 0.65371 -0.28015 0.65602 C -0.27826 0.65917 -0.27685 0.66295 -0.27496 0.66631 C -0.27181 0.67198 -0.26818 0.67723 -0.26472 0.68269 C -0.26299 0.68542 -0.26157 0.68857 -0.25952 0.69109 C -0.25732 0.69382 -0.2548 0.69634 -0.25259 0.69928 C -0.24425 0.71125 -0.25433 0.70915 -0.23385 0.72406 C -0.22519 0.73015 -0.22456 0.73015 -0.21669 0.73855 C -0.21433 0.74086 -0.21244 0.74443 -0.20976 0.74674 C -0.20204 0.75346 -0.19307 0.75787 -0.18582 0.76522 C -0.18173 0.76942 -0.17811 0.77446 -0.1737 0.77761 C -0.16897 0.78118 -0.1633 0.78265 -0.15826 0.7858 C -0.14724 0.79315 -0.13779 0.80407 -0.12566 0.80869 C -0.11826 0.81142 -0.11055 0.81352 -0.1033 0.81667 C -0.09622 0.82024 -0.08992 0.8257 -0.08283 0.82927 C -0.03165 0.85447 -0.06157 0.83851 -0.02614 0.85195 C -0.02141 0.85363 -0.01716 0.85636 -0.01244 0.85804 C -0.00787 0.85972 -0.0033 0.86077 0.00142 0.86224 C 0.00536 0.8635 0.0093 0.86518 0.01339 0.86644 C 0.0167 0.86728 0.02016 0.8677 0.02363 0.86854 C 0.04252 0.87295 0.01339 0.86791 0.04426 0.87274 C 0.06252 0.8719 0.08095 0.87169 0.09922 0.87064 C 0.10268 0.87043 0.10599 0.86917 0.10945 0.86854 C 0.11733 0.86665 0.12205 0.86539 0.12993 0.86224 C 0.13292 0.86098 0.1356 0.8593 0.13859 0.85804 C 0.14693 0.85468 0.15229 0.85615 0.16095 0.84985 C 0.16457 0.84733 0.18221 0.83452 0.18315 0.83347 C 0.18788 0.8278 0.19292 0.82297 0.19701 0.81667 C 0.19922 0.81352 0.20174 0.81016 0.20378 0.80659 C 0.2052 0.80449 0.20599 0.80218 0.20725 0.80029 C 0.21796 0.78475 0.20678 0.80554 0.21764 0.78391 C 0.21811 0.78034 0.21811 0.77677 0.21937 0.77362 C 0.22048 0.77047 0.223 0.76816 0.22457 0.76522 C 0.22646 0.76123 0.22772 0.75703 0.22945 0.75304 C 0.23355 0.74443 0.23937 0.7375 0.24158 0.72805 C 0.24977 0.69403 0.23874 0.73855 0.25528 0.68479 C 0.25701 0.67933 0.25906 0.67387 0.26048 0.6682 C 0.26189 0.66274 0.26237 0.65728 0.26394 0.65182 C 0.27276 0.62011 0.26867 0.64279 0.27434 0.61675 C 0.2756 0.6094 0.28016 0.58442 0.28095 0.5777 C 0.28189 0.57119 0.28394 0.54809 0.28441 0.54263 C 0.28772 0.50924 0.28489 0.54368 0.28788 0.50546 C 0.28741 0.47081 0.28725 0.43658 0.28615 0.40214 C 0.28599 0.39668 0.28536 0.39122 0.28441 0.38576 C 0.28284 0.37652 0.27874 0.36329 0.27607 0.35489 C 0.27434 0.34985 0.26835 0.33305 0.26567 0.32801 C 0.26252 0.32213 0.25874 0.31709 0.25528 0.31163 C 0.25292 0.30743 0.25071 0.30323 0.24851 0.29903 C 0.24473 0.29294 0.23654 0.28034 0.23292 0.27656 C 0.22662 0.269 0.20977 0.25262 0.20048 0.24548 C 0.19371 0.24044 0.18756 0.23372 0.17969 0.23099 C 0.16961 0.22742 0.16819 0.22763 0.15922 0.2228 C 0.15686 0.22175 0.15481 0.21965 0.15229 0.21881 C 0.14945 0.21755 0.14662 0.21755 0.14378 0.21671 C 0.13906 0.21545 0.13449 0.2144 0.12993 0.21251 C 0.12347 0.20978 0.11811 0.20705 0.11119 0.20621 C 0.10268 0.20516 0.09402 0.20474 0.08536 0.20411 C 0.04961 0.19823 0.06993 0.20096 -0.00204 0.20411 C -0.00551 0.20432 -0.00897 0.20558 -0.01244 0.20621 C -0.04314 0.21188 -0.02708 0.2081 -0.04503 0.21251 C -0.0474 0.21398 -0.0496 0.21545 -0.05181 0.21671 C -0.0548 0.21818 -0.05779 0.21902 -0.06047 0.22091 C -0.0748 0.23036 -0.06 0.22469 -0.07417 0.22889 C -0.07763 0.23183 -0.0811 0.23435 -0.08456 0.23729 C -0.08692 0.23939 -0.08897 0.24128 -0.09149 0.24338 C -0.09811 0.24905 -0.10503 0.25451 -0.11196 0.25997 C -0.1148 0.26207 -0.11779 0.26354 -0.12063 0.26606 C -0.12629 0.27173 -0.13259 0.27656 -0.13779 0.28265 C -0.13952 0.28454 -0.14094 0.28685 -0.14299 0.28874 C -0.14566 0.29168 -0.14881 0.2942 -0.15133 0.29714 C -0.17637 0.32465 -0.15228 0.30071 -0.17196 0.31961 C -0.1737 0.32318 -0.17527 0.32675 -0.17716 0.33011 C -0.17874 0.33242 -0.1811 0.33389 -0.18236 0.33641 C -0.18409 0.33935 -0.18425 0.34334 -0.18582 0.34649 C -0.19653 0.3698 -0.18472 0.33599 -0.19763 0.36728 C -0.2022 0.37757 -0.19984 0.37295 -0.20456 0.38156 C -0.20519 0.38513 -0.20566 0.3887 -0.20629 0.39206 C -0.2074 0.39605 -0.20976 0.40424 -0.20976 0.40445 C -0.20913 0.41873 -0.21007 0.4391 -0.20456 0.4538 C -0.20346 0.45695 -0.2011 0.45926 -0.19937 0.46199 C -0.19007 0.479 -0.17511 0.50987 -0.16346 0.52394 C -0.15543 0.5336 -0.14677 0.54263 -0.13952 0.55271 C -0.13606 0.55775 -0.13291 0.56279 -0.12913 0.5672 C -0.11779 0.58085 -0.09401 0.60311 -0.08283 0.61045 C -0.07244 0.61738 -0.06157 0.62326 -0.05181 0.63124 C -0.0444 0.63733 -0.03779 0.64531 -0.0296 0.64972 C -0.02551 0.65182 -0.02157 0.65371 -0.01763 0.65602 C -0.00929 0.66064 -0.00409 0.66463 0.00473 0.6682 C 0.0126 0.67156 0.02111 0.67261 0.02867 0.6766 C 0.0493 0.6871 0.04993 0.68815 0.08016 0.69718 L 0.10772 0.70537 C 0.11229 0.70684 0.11686 0.70894 0.12142 0.70957 L 0.13686 0.71167 C 0.16457 0.71986 0.1367 0.7123 0.16441 0.71797 C 0.18158 0.72112 0.17922 0.72238 0.19528 0.72406 C 0.20504 0.7249 0.21465 0.72532 0.22457 0.72595 C 0.23024 0.72742 0.23575 0.73015 0.24158 0.73015 C 0.31087 0.73183 0.2956 0.73141 0.33245 0.72595 L 0.3756 0.71986 C 0.37953 0.71944 0.38347 0.7186 0.38741 0.71797 C 0.39197 0.71713 0.3967 0.71671 0.40111 0.71587 C 0.40347 0.71545 0.40583 0.7144 0.40804 0.71377 C 0.4115 0.71293 0.41497 0.7123 0.41843 0.71167 C 0.42111 0.7102 0.4241 0.70894 0.42693 0.70747 C 0.4293 0.70621 0.4315 0.70453 0.43386 0.70327 C 0.43953 0.70033 0.44567 0.69907 0.45087 0.69529 C 0.47733 0.67618 0.44 0.70264 0.46993 0.68269 C 0.47166 0.68143 0.47323 0.67996 0.47512 0.6787 C 0.4778 0.6766 0.48079 0.67471 0.48363 0.6724 C 0.48599 0.67051 0.48804 0.6682 0.4904 0.66631 C 0.49213 0.66484 0.49434 0.66379 0.4956 0.66211 C 0.50048 0.6556 0.5093 0.64153 0.5093 0.64174 C 0.51056 0.63817 0.5115 0.6346 0.51276 0.63124 C 0.52252 0.605 0.50945 0.64321 0.51969 0.61255 C 0.52016 0.60835 0.52048 0.60437 0.52142 0.60038 C 0.52174 0.59828 0.52284 0.59618 0.52315 0.59408 C 0.52394 0.58652 0.5241 0.57896 0.52489 0.5714 C 0.52394 0.52058 0.52567 0.47228 0.52142 0.42293 C 0.52095 0.41726 0.51874 0.40193 0.51796 0.39605 C 0.51748 0.39269 0.51701 0.38912 0.51623 0.38576 C 0.51465 0.37946 0.51213 0.37358 0.51103 0.36728 C 0.51071 0.36539 0.50851 0.35132 0.50756 0.34859 C 0.50693 0.34628 0.5052 0.3446 0.5041 0.34229 C 0.50268 0.33914 0.50205 0.33557 0.50063 0.33221 C 0.49969 0.32927 0.49843 0.32675 0.49733 0.32381 C 0.49607 0.32045 0.49528 0.31688 0.49386 0.31352 C 0.48567 0.29357 0.49213 0.31226 0.48363 0.29504 C 0.48174 0.29105 0.48063 0.28622 0.47843 0.28265 C 0.47607 0.27887 0.47245 0.27593 0.46993 0.27236 C 0.46756 0.269 0.46504 0.26564 0.463 0.26186 C 0.45843 0.2543 0.45717 0.24779 0.45087 0.24128 C 0.44898 0.23939 0.44646 0.23876 0.4441 0.23729 C 0.43434 0.22154 0.44378 0.23498 0.43386 0.22469 C 0.43182 0.2228 0.43071 0.22028 0.42867 0.21881 C 0.42504 0.21608 0.42048 0.21482 0.4167 0.21251 C 0.41481 0.21146 0.41339 0.20936 0.4115 0.20831 C 0.40867 0.20663 0.40567 0.206 0.40284 0.20411 C 0.37811 0.18773 0.41859 0.20978 0.38567 0.19193 C 0.37497 0.18605 0.36741 0.185 0.35654 0.17534 C 0.35434 0.17324 0.35229 0.17072 0.34977 0.16904 C 0.34646 0.16715 0.34268 0.16673 0.33937 0.16505 C 0.33575 0.16337 0.33245 0.16106 0.32898 0.15896 C 0.32504 0.15623 0.32126 0.15308 0.31717 0.15056 C 0.31323 0.14825 0.30898 0.14678 0.30504 0.14447 C 0.30142 0.14216 0.29843 0.13838 0.29481 0.13607 C 0.24315 0.10521 0.29497 0.13964 0.26394 0.11969 C 0.22126 0.0924 0.26504 0.12116 0.24158 0.10332 C 0.23308 0.09681 0.22457 0.09072 0.21591 0.08463 C 0.21182 0.0819 0.20804 0.07854 0.20378 0.07644 C 0.19874 0.0735 0.19323 0.0714 0.18835 0.06825 C 0.18347 0.06468 0.17937 0.05964 0.17465 0.05565 C 0.16378 0.04704 0.15953 0.0462 0.14725 0.03927 C 0.14252 0.03654 0.13796 0.03381 0.13339 0.03087 C 0.12756 0.02709 0.12237 0.02205 0.11638 0.01848 C 0.10504 0.01218 0.09245 0.01008 0.08189 0.0021 C 0.05748 -0.01617 0.07953 -0.00168 0.05276 -0.01428 C 0.04189 -0.01974 0.04441 -0.021 0.03386 -0.02478 C 0.03119 -0.02583 0.02819 -0.02625 0.02536 -0.02667 C 0.02363 -0.02814 0.02189 -0.02961 0.02016 -0.03087 C 0.01229 -0.0357 0.01245 -0.03444 0.00473 -0.03717 C 0.003 -0.03759 0.00142 -0.03864 -0.00031 -0.03927 C -0.00377 -0.04011 -0.00724 -0.04032 -0.0107 -0.04116 C -0.01244 -0.04179 -0.01417 -0.04284 -0.0159 -0.04326 C -0.01811 -0.0441 -0.02031 -0.04473 -0.02267 -0.04536 C -0.02456 -0.04578 -0.02614 -0.04683 -0.02787 -0.04725 C -0.03244 -0.0483 -0.037 -0.04872 -0.04157 -0.04935 C -0.04566 -0.04998 -0.0496 -0.05061 -0.05354 -0.05145 C -0.05653 -0.05208 -0.05952 -0.05271 -0.0622 -0.05355 C -0.06393 -0.05418 -0.06551 -0.05544 -0.0674 -0.05565 C -0.0748 -0.0567 -0.0822 -0.05712 -0.08976 -0.05775 C -0.10677 -0.06195 -0.09685 -0.05985 -0.12566 -0.06195 L -0.16 -0.06405 C -0.16393 -0.06468 -0.16803 -0.06531 -0.17196 -0.06594 C -0.17779 -0.06678 -0.18346 -0.06678 -0.18929 -0.06804 C -0.19385 -0.06888 -0.19826 -0.0714 -0.20283 -0.07203 C -0.20755 -0.07287 -0.21212 -0.07329 -0.21669 -0.07413 C -0.21889 -0.07476 -0.22126 -0.07581 -0.22346 -0.07623 C -0.23669 -0.07854 -0.23952 -0.07728 -0.25086 -0.08043 C -0.25291 -0.08085 -0.25433 -0.08211 -0.25606 -0.08253 C -0.26063 -0.08358 -0.26535 -0.08379 -0.26992 -0.08442 C -0.27322 -0.08505 -0.27669 -0.0861 -0.28015 -0.08652 C -0.28629 -0.08736 -0.29275 -0.08778 -0.29905 -0.08862 C -0.30236 -0.08904 -0.30582 -0.09009 -0.30929 -0.09072 C -0.31559 -0.09156 -0.32189 -0.09198 -0.32818 -0.09282 C -0.33291 -0.09345 -0.33732 -0.0945 -0.34204 -0.09492 C -0.37055 -0.0966 -0.42771 -0.09912 -0.42771 -0.09891 C -0.43417 -0.09975 -0.44031 -0.1008 -0.44645 -0.10101 C -0.51275 -0.10458 -0.51921 -0.1029 -0.59732 -0.10101 C -0.61291 -0.09639 -0.59716 -0.1008 -0.62645 -0.09702 C -0.64708 -0.09429 -0.62803 -0.09597 -0.64377 -0.09282 C -0.64834 -0.09177 -0.65275 -0.09135 -0.65748 -0.09072 C -0.6685 -0.0861 -0.66519 -0.08967 -0.6696 -0.08442 L -0.63511 -0.0783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00" y="155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文鼎超圓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2019-10-29T01:26:40Z</dcterms:modified>
  <dc:language>zh-TW</dc:language>
</cp:coreProperties>
</file>