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1560" y="670560"/>
            <a:ext cx="4724400" cy="2179320"/>
          </a:xfrm>
          <a:prstGeom prst="wedgeEllipseCallout">
            <a:avLst>
              <a:gd name="adj1" fmla="val -25027"/>
              <a:gd name="adj2" fmla="val 67395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你們</a:t>
            </a:r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7270" y="559650"/>
            <a:ext cx="2644620" cy="1661160"/>
          </a:xfrm>
          <a:prstGeom prst="wedgeEllipseCallout">
            <a:avLst>
              <a:gd name="adj1" fmla="val 13394"/>
              <a:gd name="adj2" fmla="val 79791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一見如故</a:t>
            </a:r>
            <a:endParaRPr lang="zh-TW" altLang="en-US" sz="32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8" name="橢圓形圖說文字 7"/>
          <p:cNvSpPr/>
          <p:nvPr/>
        </p:nvSpPr>
        <p:spPr>
          <a:xfrm>
            <a:off x="3728460" y="539340"/>
            <a:ext cx="2849730" cy="1700100"/>
          </a:xfrm>
          <a:prstGeom prst="wedgeEllipseCallout">
            <a:avLst>
              <a:gd name="adj1" fmla="val -18098"/>
              <a:gd name="adj2" fmla="val 79105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一鼓作氣</a:t>
            </a:r>
          </a:p>
        </p:txBody>
      </p:sp>
      <p:sp>
        <p:nvSpPr>
          <p:cNvPr id="9" name="橢圓形圖說文字 8"/>
          <p:cNvSpPr/>
          <p:nvPr/>
        </p:nvSpPr>
        <p:spPr>
          <a:xfrm>
            <a:off x="7124760" y="579960"/>
            <a:ext cx="2804160" cy="1659480"/>
          </a:xfrm>
          <a:prstGeom prst="wedgeEllipseCallout">
            <a:avLst>
              <a:gd name="adj1" fmla="val -27082"/>
              <a:gd name="adj2" fmla="val 76026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一心</a:t>
            </a:r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203960" y="365760"/>
            <a:ext cx="3826320" cy="1839810"/>
          </a:xfrm>
          <a:prstGeom prst="wedgeEllipseCallout">
            <a:avLst>
              <a:gd name="adj1" fmla="val 13394"/>
              <a:gd name="adj2" fmla="val 79791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111240" y="365760"/>
            <a:ext cx="3474720" cy="2225040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我想想</a:t>
            </a:r>
            <a:r>
              <a:rPr lang="en-US" altLang="zh-TW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861720" y="432000"/>
            <a:ext cx="319128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446520" y="432000"/>
            <a:ext cx="3329399" cy="1839810"/>
          </a:xfrm>
          <a:prstGeom prst="wedgeEllipseCallout">
            <a:avLst>
              <a:gd name="adj1" fmla="val -24842"/>
              <a:gd name="adj2" fmla="val 72336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一時</a:t>
            </a:r>
            <a:r>
              <a:rPr lang="zh-TW" altLang="en-US" sz="36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 -0.02184 L 0.9 -0.02163 C 0.89685 -0.01722 0.89512 -0.01029 0.89087 -0.00777 C 0.88693 -0.00525 0.87496 -0.01281 0.87118 -0.01386 C 0.86866 -0.01449 0.86614 -0.01533 0.86362 -0.01575 C 0.85118 -0.01827 0.84189 -0.01848 0.82882 -0.01995 C 0.82331 -0.02037 0.81779 -0.02121 0.81228 -0.02184 C 0.81024 -0.02247 0.80819 -0.02373 0.80614 -0.02394 C 0.77701 -0.02583 0.71858 -0.02793 0.71858 -0.02772 C 0.67307 -0.03297 0.7315 -0.02688 0.64142 -0.03192 C 0.63685 -0.03213 0.63228 -0.03339 0.62787 -0.03402 C 0.62173 -0.03465 0.61575 -0.03528 0.60961 -0.03591 C 0.60819 -0.03675 0.60677 -0.03801 0.6052 -0.03801 C 0.59653 -0.03801 0.5948 -0.03675 0.5885 -0.03402 L 0.45543 -0.03591 C 0.45339 -0.03612 0.4515 -0.03759 0.44945 -0.03801 C 0.44488 -0.03885 0.44031 -0.03927 0.43575 -0.04011 C 0.43323 -0.04053 0.43071 -0.04137 0.42819 -0.042 C 0.41701 -0.04473 0.40205 -0.04746 0.39197 -0.04809 C 0.33102 -0.05208 0.37181 -0.04998 0.26945 -0.05208 C 0.25937 -0.05145 0.24929 -0.05124 0.23921 -0.05019 C 0.23669 -0.04977 0.23417 -0.04893 0.23165 -0.04809 C 0.22866 -0.04704 0.22268 -0.0441 0.22268 -0.04389 C 0.21213 -0.04473 0.20142 -0.04515 0.19087 -0.04599 C 0.18677 -0.04641 0.18283 -0.04704 0.17874 -0.04809 C 0.17716 -0.04851 0.17591 -0.04998 0.17433 -0.05019 C 0.1611 -0.05124 0.14803 -0.05145 0.13496 -0.05208 L 0.08205 -0.05019 C 0.07543 -0.04977 0.06882 -0.04956 0.06236 -0.04809 C 0.05921 -0.04746 0.05638 -0.04494 0.05339 -0.0441 L 0.04583 -0.042 C 0.04173 -0.04263 0.03764 -0.04263 0.0337 -0.0441 C 0.03197 -0.04473 0.03071 -0.04704 0.02913 -0.04809 C 0.02772 -0.04914 0.02598 -0.04914 0.02457 -0.05019 C 0.02299 -0.05124 0.02173 -0.05334 0.02 -0.05418 C 0.01622 -0.05607 0.01181 -0.05607 0.00803 -0.05817 C -0.00205 -0.06342 0.00299 -0.06153 -0.00709 -0.06426 C -0.01827 -0.06384 -0.06063 -0.05943 -0.08126 -0.06426 C -0.08441 -0.06489 -0.08724 -0.06699 -0.09024 -0.06825 L -0.0948 -0.07035 C -0.11008 -0.07707 -0.08646 -0.06678 -0.10535 -0.07434 C -0.1085 -0.0756 -0.11134 -0.07728 -0.11449 -0.07833 C -0.11654 -0.07896 -0.11858 -0.07959 -0.12047 -0.08043 C -0.12205 -0.08106 -0.12347 -0.08232 -0.12504 -0.08232 C -0.13512 -0.08358 -0.1452 -0.08379 -0.15528 -0.08442 C -0.19024 -0.08652 -0.1885 -0.08547 -0.21732 -0.08841 C -0.22284 -0.08904 -0.22835 -0.08967 -0.23386 -0.09051 C -0.23701 -0.09093 -0.24 -0.09177 -0.24299 -0.0924 C -0.24945 -0.09177 -0.25575 -0.09156 -0.26236 -0.09051 C -0.26457 -0.09009 -0.2663 -0.08841 -0.2685 -0.08841 C -0.27496 -0.08841 -0.28173 -0.08988 -0.28819 -0.09051 C -0.29984 -0.08988 -0.31134 -0.08967 -0.32299 -0.08841 C -0.32457 -0.08841 -0.3263 -0.08778 -0.32756 -0.08652 C -0.32898 -0.08484 -0.32945 -0.08232 -0.33055 -0.08043 C -0.33102 -0.07959 -0.3315 -0.07896 -0.33213 -0.07833 L -0.33213 -0.07812 " pathEditMode="relative" rAng="0" ptsTypes="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06" y="-28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2019-10-29T01:25:15Z</dcterms:modified>
  <dc:language>zh-TW</dc:language>
</cp:coreProperties>
</file>