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0080625" cy="7559675"/>
  <p:notesSz cx="7559675" cy="10691813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E8BFF"/>
    <a:srgbClr val="F49FFF"/>
    <a:srgbClr val="9BB8FF"/>
    <a:srgbClr val="FFC6C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916" autoAdjust="0"/>
    <p:restoredTop sz="94660"/>
  </p:normalViewPr>
  <p:slideViewPr>
    <p:cSldViewPr snapToGrid="0">
      <p:cViewPr varScale="1">
        <p:scale>
          <a:sx n="73" d="100"/>
          <a:sy n="73" d="100"/>
        </p:scale>
        <p:origin x="98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357120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6638040" y="176904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63804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35712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504000" y="4059360"/>
            <a:ext cx="292068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504000" y="301320"/>
            <a:ext cx="9071640" cy="58518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0400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5152680" y="405936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en-US" sz="4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5152680" y="1769040"/>
            <a:ext cx="442692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504000" y="4059360"/>
            <a:ext cx="9071640" cy="20912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en-US" sz="32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4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504000" y="301320"/>
            <a:ext cx="9071640" cy="12621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r>
              <a:rPr lang="en-US" sz="4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請按這裡編輯題名文字格式</a:t>
            </a: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504000" y="1769040"/>
            <a:ext cx="9071640" cy="43844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4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請按這裡編輯大綱文字格式。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8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第二個大綱層次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第三個大綱層次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第四個大綱層次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第五個大綱層次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第六個大綱層次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20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Arial"/>
              </a:rPr>
              <a:t>第七個大綱層次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dt"/>
          </p:nvPr>
        </p:nvSpPr>
        <p:spPr>
          <a:xfrm>
            <a:off x="50400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&lt;日期/時間&gt;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ftr"/>
          </p:nvPr>
        </p:nvSpPr>
        <p:spPr>
          <a:xfrm>
            <a:off x="3447360" y="6887160"/>
            <a:ext cx="3195000" cy="521280"/>
          </a:xfrm>
          <a:prstGeom prst="rect">
            <a:avLst/>
          </a:prstGeom>
        </p:spPr>
        <p:txBody>
          <a:bodyPr lIns="0" tIns="0" rIns="0" bIns="0"/>
          <a:lstStyle/>
          <a:p>
            <a:pPr algn="ctr"/>
            <a:r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&lt;頁尾&gt;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sldNum"/>
          </p:nvPr>
        </p:nvSpPr>
        <p:spPr>
          <a:xfrm>
            <a:off x="7227360" y="6887160"/>
            <a:ext cx="2348280" cy="52128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fld id="{E60ACE98-25E1-4C77-BA1B-3E6D54515D4D}" type="slidenum">
              <a:rPr lang="en-US" sz="1400" b="0" strike="noStrike" spc="-1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Times New Roman"/>
              </a:rPr>
              <a:t>‹#›</a:t>
            </a:fld>
            <a:endParaRPr lang="en-US" sz="1400" b="0" strike="noStrike" spc="-1">
              <a:solidFill>
                <a:srgbClr val="000000"/>
              </a:solidFill>
              <a:uFill>
                <a:solidFill>
                  <a:srgbClr val="FFFFFF"/>
                </a:solidFill>
              </a:uFill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圖片 40"/>
          <p:cNvPicPr/>
          <p:nvPr/>
        </p:nvPicPr>
        <p:blipFill>
          <a:blip r:embed="rId3"/>
          <a:stretch/>
        </p:blipFill>
        <p:spPr>
          <a:xfrm>
            <a:off x="174240" y="3149640"/>
            <a:ext cx="9678600" cy="3411360"/>
          </a:xfrm>
          <a:prstGeom prst="rect">
            <a:avLst/>
          </a:prstGeom>
          <a:ln>
            <a:noFill/>
          </a:ln>
        </p:spPr>
      </p:pic>
      <p:sp>
        <p:nvSpPr>
          <p:cNvPr id="2" name="橢圓形圖說文字 1"/>
          <p:cNvSpPr/>
          <p:nvPr/>
        </p:nvSpPr>
        <p:spPr>
          <a:xfrm>
            <a:off x="1493520" y="548640"/>
            <a:ext cx="5273040" cy="2301240"/>
          </a:xfrm>
          <a:prstGeom prst="wedgeEllipseCallout">
            <a:avLst>
              <a:gd name="adj1" fmla="val -28990"/>
              <a:gd name="adj2" fmla="val 71071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你們</a:t>
            </a:r>
            <a:r>
              <a:rPr lang="zh-TW" altLang="en-US" sz="4000" dirty="0">
                <a:solidFill>
                  <a:srgbClr val="F49F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知道「一」開頭的成語嗎？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ashreg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圖片 41"/>
          <p:cNvPicPr/>
          <p:nvPr/>
        </p:nvPicPr>
        <p:blipFill>
          <a:blip r:embed="rId2"/>
          <a:stretch/>
        </p:blipFill>
        <p:spPr>
          <a:xfrm>
            <a:off x="937080" y="2772000"/>
            <a:ext cx="2393640" cy="3816000"/>
          </a:xfrm>
          <a:prstGeom prst="rect">
            <a:avLst/>
          </a:prstGeom>
          <a:ln>
            <a:noFill/>
          </a:ln>
        </p:spPr>
      </p:pic>
      <p:pic>
        <p:nvPicPr>
          <p:cNvPr id="43" name="圖片 42"/>
          <p:cNvPicPr/>
          <p:nvPr/>
        </p:nvPicPr>
        <p:blipFill>
          <a:blip r:embed="rId3"/>
          <a:stretch/>
        </p:blipFill>
        <p:spPr>
          <a:xfrm>
            <a:off x="6548760" y="3060360"/>
            <a:ext cx="2595240" cy="3527640"/>
          </a:xfrm>
          <a:prstGeom prst="rect">
            <a:avLst/>
          </a:prstGeom>
          <a:ln>
            <a:noFill/>
          </a:ln>
        </p:spPr>
      </p:pic>
      <p:pic>
        <p:nvPicPr>
          <p:cNvPr id="44" name="圖片 43"/>
          <p:cNvPicPr/>
          <p:nvPr/>
        </p:nvPicPr>
        <p:blipFill>
          <a:blip r:embed="rId4"/>
          <a:stretch/>
        </p:blipFill>
        <p:spPr>
          <a:xfrm>
            <a:off x="3733560" y="3118320"/>
            <a:ext cx="2412000" cy="346932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534240" y="548640"/>
            <a:ext cx="2796480" cy="1798320"/>
          </a:xfrm>
          <a:prstGeom prst="wedgeEllipseCallout">
            <a:avLst>
              <a:gd name="adj1" fmla="val 8409"/>
              <a:gd name="adj2" fmla="val 68472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FFFF00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一見如故</a:t>
            </a:r>
          </a:p>
        </p:txBody>
      </p:sp>
      <p:sp>
        <p:nvSpPr>
          <p:cNvPr id="6" name="橢圓形圖說文字 5"/>
          <p:cNvSpPr/>
          <p:nvPr/>
        </p:nvSpPr>
        <p:spPr>
          <a:xfrm>
            <a:off x="3733560" y="548640"/>
            <a:ext cx="2796480" cy="1798320"/>
          </a:xfrm>
          <a:prstGeom prst="wedgeEllipseCallout">
            <a:avLst>
              <a:gd name="adj1" fmla="val -18295"/>
              <a:gd name="adj2" fmla="val 82031"/>
            </a:avLst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2">
                    <a:lumMod val="60000"/>
                    <a:lumOff val="4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一鼓作氣</a:t>
            </a:r>
          </a:p>
        </p:txBody>
      </p:sp>
      <p:sp>
        <p:nvSpPr>
          <p:cNvPr id="7" name="橢圓形圖說文字 6"/>
          <p:cNvSpPr/>
          <p:nvPr/>
        </p:nvSpPr>
        <p:spPr>
          <a:xfrm>
            <a:off x="6782640" y="548640"/>
            <a:ext cx="2796480" cy="1798320"/>
          </a:xfrm>
          <a:prstGeom prst="wedgeEllipseCallout">
            <a:avLst>
              <a:gd name="adj1" fmla="val -7940"/>
              <a:gd name="adj2" fmla="val 8372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6">
                    <a:lumMod val="75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一心二用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" name="圖片 44"/>
          <p:cNvPicPr/>
          <p:nvPr/>
        </p:nvPicPr>
        <p:blipFill>
          <a:blip r:embed="rId3"/>
          <a:stretch/>
        </p:blipFill>
        <p:spPr>
          <a:xfrm>
            <a:off x="5364000" y="2743560"/>
            <a:ext cx="2592000" cy="4348440"/>
          </a:xfrm>
          <a:prstGeom prst="rect">
            <a:avLst/>
          </a:prstGeom>
          <a:ln>
            <a:noFill/>
          </a:ln>
        </p:spPr>
      </p:pic>
      <p:pic>
        <p:nvPicPr>
          <p:cNvPr id="46" name="圖片 45"/>
          <p:cNvPicPr/>
          <p:nvPr/>
        </p:nvPicPr>
        <p:blipFill>
          <a:blip r:embed="rId4"/>
          <a:stretch/>
        </p:blipFill>
        <p:spPr>
          <a:xfrm flipH="1">
            <a:off x="1691640" y="2484360"/>
            <a:ext cx="3338640" cy="4679640"/>
          </a:xfrm>
          <a:prstGeom prst="rect">
            <a:avLst/>
          </a:prstGeom>
          <a:ln>
            <a:noFill/>
          </a:ln>
        </p:spPr>
      </p:pic>
      <p:sp>
        <p:nvSpPr>
          <p:cNvPr id="4" name="橢圓形圖說文字 3"/>
          <p:cNvSpPr/>
          <p:nvPr/>
        </p:nvSpPr>
        <p:spPr>
          <a:xfrm>
            <a:off x="1691640" y="5181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rgbClr val="EE8BFF"/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小熊，那你呢？</a:t>
            </a:r>
          </a:p>
        </p:txBody>
      </p:sp>
      <p:sp>
        <p:nvSpPr>
          <p:cNvPr id="2" name="雲朵形圖說文字 1"/>
          <p:cNvSpPr/>
          <p:nvPr/>
        </p:nvSpPr>
        <p:spPr>
          <a:xfrm>
            <a:off x="6339840" y="518160"/>
            <a:ext cx="3200400" cy="1859280"/>
          </a:xfrm>
          <a:prstGeom prst="cloudCallout">
            <a:avLst>
              <a:gd name="adj1" fmla="val -30357"/>
              <a:gd name="adj2" fmla="val 67418"/>
            </a:avLst>
          </a:prstGeom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我想想</a:t>
            </a:r>
            <a:r>
              <a:rPr lang="en-US" altLang="zh-TW" sz="32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...</a:t>
            </a:r>
            <a:endParaRPr lang="zh-TW" altLang="en-US" sz="3200" dirty="0">
              <a:solidFill>
                <a:schemeClr val="accent6">
                  <a:lumMod val="50000"/>
                </a:schemeClr>
              </a:solidFill>
              <a:latin typeface="文鼎甜妞體P" panose="020B0602010101010101" pitchFamily="34" charset="-120"/>
              <a:ea typeface="文鼎甜妞體P" panose="020B0602010101010101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6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by="(-#ppt_w*2)" calcmode="lin" valueType="num">
                                      <p:cBhvr rctx="PPT">
                                        <p:cTn id="12" dur="5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</p:anim>
                                    <p:anim by="(#ppt_w*0.50)" calcmode="lin" valueType="num">
                                      <p:cBhvr>
                                        <p:cTn id="13" dur="5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(-#ppt_h/2)" to="(#ppt_y)" calcmode="lin" valueType="num">
                                      <p:cBhvr>
                                        <p:cTn id="14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  <p:animRot by="21600000">
                                      <p:cBhvr>
                                        <p:cTn id="15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" name="圖片 46"/>
          <p:cNvPicPr/>
          <p:nvPr/>
        </p:nvPicPr>
        <p:blipFill>
          <a:blip r:embed="rId3"/>
          <a:stretch/>
        </p:blipFill>
        <p:spPr>
          <a:xfrm>
            <a:off x="0" y="578760"/>
            <a:ext cx="2880000" cy="1294920"/>
          </a:xfrm>
          <a:prstGeom prst="rect">
            <a:avLst/>
          </a:prstGeom>
          <a:ln>
            <a:noFill/>
          </a:ln>
        </p:spPr>
      </p:pic>
      <p:pic>
        <p:nvPicPr>
          <p:cNvPr id="48" name="圖片 47"/>
          <p:cNvPicPr/>
          <p:nvPr/>
        </p:nvPicPr>
        <p:blipFill>
          <a:blip r:embed="rId4"/>
          <a:stretch/>
        </p:blipFill>
        <p:spPr>
          <a:xfrm>
            <a:off x="234720" y="2448000"/>
            <a:ext cx="4445280" cy="6048000"/>
          </a:xfrm>
          <a:prstGeom prst="rect">
            <a:avLst/>
          </a:prstGeom>
          <a:ln>
            <a:noFill/>
          </a:ln>
        </p:spPr>
      </p:pic>
      <p:pic>
        <p:nvPicPr>
          <p:cNvPr id="49" name="圖片 48"/>
          <p:cNvPicPr/>
          <p:nvPr/>
        </p:nvPicPr>
        <p:blipFill>
          <a:blip r:embed="rId5"/>
          <a:stretch/>
        </p:blipFill>
        <p:spPr>
          <a:xfrm>
            <a:off x="4824000" y="2664000"/>
            <a:ext cx="4799520" cy="7056000"/>
          </a:xfrm>
          <a:prstGeom prst="rect">
            <a:avLst/>
          </a:prstGeom>
          <a:ln>
            <a:noFill/>
          </a:ln>
        </p:spPr>
      </p:pic>
      <p:sp>
        <p:nvSpPr>
          <p:cNvPr id="5" name="橢圓形圖說文字 4"/>
          <p:cNvSpPr/>
          <p:nvPr/>
        </p:nvSpPr>
        <p:spPr>
          <a:xfrm>
            <a:off x="6248400" y="578760"/>
            <a:ext cx="2796480" cy="1798320"/>
          </a:xfrm>
          <a:prstGeom prst="wedgeEllipseCallout">
            <a:avLst>
              <a:gd name="adj1" fmla="val 7319"/>
              <a:gd name="adj2" fmla="val 64235"/>
            </a:avLst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3200" dirty="0">
                <a:solidFill>
                  <a:schemeClr val="accent6">
                    <a:lumMod val="50000"/>
                  </a:schemeClr>
                </a:solidFill>
                <a:latin typeface="文鼎甜妞體P" panose="020B0602010101010101" pitchFamily="34" charset="-120"/>
                <a:ea typeface="文鼎甜妞體P" panose="020B0602010101010101" pitchFamily="34" charset="-120"/>
              </a:rPr>
              <a:t>一時忘記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94693 0.02793 L 0.94693 0.02814 L 0.9104 0.02625 C 0.90252 0.02541 0.89686 0.02394 0.8893 0.02268 C 0.88741 0.021 0.88552 0.0189 0.88363 0.01722 C 0.88237 0.01638 0.88079 0.01554 0.87953 0.01386 C 0.87843 0.01239 0.8778 0.0105 0.8767 0.00882 C 0.87544 0.00693 0.87402 0.00546 0.87245 0.00378 C 0.87103 -0.00147 0.87119 -0.0021 0.86835 -0.00693 C 0.86693 -0.00861 0.86536 -0.01008 0.8641 -0.01176 C 0.86315 -0.01344 0.86205 -0.01512 0.86142 -0.01701 C 0.86063 -0.01869 0.86079 -0.02079 0.85985 -0.02226 C 0.85874 -0.02373 0.85717 -0.02457 0.85575 -0.02562 C 0.85308 -0.0357 0.85638 -0.02646 0.85008 -0.03423 C 0.84851 -0.03633 0.84756 -0.03927 0.84583 -0.04116 C 0.84441 -0.04284 0.84189 -0.04326 0.84032 -0.04473 C 0.83874 -0.04599 0.83764 -0.04851 0.83607 -0.04977 C 0.83434 -0.05124 0.83229 -0.05208 0.83056 -0.05334 C 0.82898 -0.05439 0.82772 -0.05565 0.8263 -0.05691 C 0.82394 -0.05859 0.82158 -0.06006 0.81937 -0.06195 C 0.8167 -0.06405 0.81465 -0.0672 0.81229 -0.06888 C 0.81103 -0.06972 0.80945 -0.06993 0.80804 -0.07056 C 0.79339 -0.07854 0.80489 -0.0735 0.79544 -0.07749 C 0.78945 -0.08295 0.78662 -0.08631 0.77859 -0.08967 C 0.77733 -0.09009 0.77575 -0.09051 0.77434 -0.09135 C 0.76189 -0.09891 0.78284 -0.0903 0.76048 -0.09828 C 0.75906 -0.09933 0.75764 -0.1008 0.75607 -0.10164 C 0.75134 -0.10458 0.74441 -0.1071 0.73953 -0.10857 C 0.73701 -0.1092 0.73465 -0.10962 0.73245 -0.11025 C 0.71512 -0.11571 0.73008 -0.11235 0.71276 -0.1155 C 0.6967 -0.12201 0.71056 -0.11718 0.68473 -0.12243 L 0.67623 -0.12411 C 0.65292 -0.12852 0.67922 -0.12327 0.65827 -0.12747 L 0.57843 -0.12579 C 0.57638 -0.12579 0.57465 -0.12474 0.57276 -0.12411 C 0.5693 -0.12306 0.56615 -0.12159 0.56284 -0.12075 C 0.55827 -0.11928 0.55355 -0.11844 0.54898 -0.11718 C 0.54646 -0.11613 0.5441 -0.11508 0.54189 -0.11382 C 0.53575 -0.11046 0.53591 -0.10941 0.5293 -0.10689 C 0.52552 -0.10542 0.52189 -0.10458 0.51811 -0.10332 C 0.50835 -0.09555 0.51276 -0.09786 0.50552 -0.09471 C 0.50394 -0.09366 0.50252 -0.09261 0.50126 -0.09135 C 0.49937 -0.08967 0.49764 -0.08757 0.4956 -0.0861 C 0.49449 -0.08526 0.49292 -0.08505 0.49134 -0.08442 C 0.48945 -0.08211 0.48772 -0.07959 0.48567 -0.07749 C 0.48457 -0.07623 0.48268 -0.0756 0.48158 -0.07392 C 0.48063 -0.07287 0.48095 -0.07035 0.48032 -0.06888 C 0.47906 -0.06636 0.47733 -0.06426 0.47607 -0.06195 C 0.47386 -0.05418 0.47308 -0.05187 0.47182 -0.04473 C 0.47071 -0.03885 0.46993 -0.03318 0.46898 -0.0273 C 0.46851 -0.02457 0.46804 -0.02163 0.46756 -0.01869 C 0.46725 -0.01533 0.46678 -0.01176 0.46615 -0.0084 C 0.46552 -0.00504 0.46426 -0.00147 0.46347 0.00189 C 0.46111 0.02289 0.46331 0.00609 0.46048 0.021 C 0.46 0.02457 0.45937 0.03108 0.4578 0.03465 C 0.45701 0.03654 0.45591 0.03801 0.45497 0.03969 C 0.45213 0.05397 0.45607 0.04032 0.44788 0.05208 C 0.44662 0.05397 0.44646 0.05691 0.4452 0.05901 C 0.44268 0.06279 0.43953 0.06594 0.4367 0.0693 C 0.43481 0.07161 0.43323 0.07434 0.43119 0.07623 C 0.42945 0.07791 0.42756 0.0798 0.42567 0.08148 C 0.42426 0.08274 0.42268 0.08358 0.42142 0.08484 C 0.41985 0.08652 0.41859 0.08861 0.41717 0.09008 C 0.41449 0.09281 0.40378 0.09974 0.40315 0.10016 C 0.40126 0.10163 0.39922 0.10247 0.39748 0.10394 C 0.38835 0.11192 0.39922 0.10751 0.3863 0.11087 C 0.38489 0.11192 0.38378 0.1136 0.38221 0.11423 C 0.37764 0.1157 0.36804 0.11759 0.36804 0.11801 C 0.36678 0.11864 0.36552 0.12032 0.36394 0.12095 C 0.35512 0.12536 0.35008 0.12515 0.34016 0.12641 C 0.3252 0.12578 0.31024 0.12536 0.29512 0.12452 C 0.29245 0.12452 0.28977 0.12347 0.28678 0.12284 C 0.28363 0.122 0.28032 0.122 0.27701 0.12095 C 0.27512 0.12053 0.27339 0.11969 0.2715 0.11948 C 0.26678 0.11864 0.26221 0.11822 0.25733 0.11759 C 0.24693 0.11339 0.24804 0.11318 0.22945 0.11759 C 0.22741 0.11822 0.22347 0.12578 0.22252 0.12809 C 0.22016 0.13271 0.21686 0.13649 0.21528 0.14174 C 0.21497 0.14363 0.21449 0.1451 0.21402 0.14699 C 0.20898 0.16358 0.21292 0.14909 0.20993 0.16064 C 0.20032 0.2312 0.21292 0.17996 0.08504 0.18332 C 0.08 0.18332 0.07481 0.18437 0.06977 0.18479 C 0.06126 0.18584 0.05292 0.18626 0.04457 0.18668 C 0.02552 0.19151 0.0356 0.18962 -0.00173 0.18668 C -0.00362 0.18668 -0.00551 0.18563 -0.0074 0.18479 C -0.01196 0.18395 -0.017 0.18332 -0.02141 0.18143 C -0.02582 0.17954 -0.02803 0.17912 -0.03259 0.17618 C -0.03543 0.17471 -0.03811 0.17219 -0.04094 0.17135 C -0.04472 0.16988 -0.0485 0.16988 -0.05212 0.16946 C -0.05511 0.16841 -0.05779 0.16694 -0.06063 0.16589 C -0.0685 0.16358 -0.06425 0.16484 -0.07322 0.16253 C -0.07732 0.16316 -0.08157 0.16316 -0.08582 0.16442 C -0.09212 0.16589 -0.09322 0.17177 -0.09984 0.17471 L -0.10409 0.17618 C -0.10551 0.17807 -0.10661 0.17996 -0.10818 0.18143 C -0.10944 0.18248 -0.11102 0.18248 -0.11244 0.18332 C -0.11401 0.18437 -0.11543 0.18563 -0.11669 0.18668 C -0.11905 0.18899 -0.12141 0.19109 -0.12346 0.19361 C -0.12472 0.19529 -0.12503 0.19739 -0.12629 0.19886 C -0.12803 0.20033 -0.13023 0.20117 -0.13181 0.20222 C -0.1422 0.20957 -0.12929 0.20222 -0.14173 0.20747 C -0.15102 0.21146 -0.14724 0.21146 -0.15826 0.2144 C -0.16677 0.21629 -0.18362 0.21965 -0.18362 0.21965 C -0.19716 0.2249 -0.18708 0.22154 -0.2033 0.2249 C -0.20881 0.22595 -0.21433 0.22721 -0.22015 0.22826 C -0.23212 0.23015 -0.22661 0.22889 -0.23685 0.23162 L -0.36708 0.22973 C -0.37055 0.22973 -0.37543 0.22679 -0.37826 0.2249 C -0.37984 0.22385 -0.38094 0.22238 -0.38252 0.22112 C -0.38393 0.22049 -0.38535 0.22007 -0.38677 0.21965 C -0.38866 0.2186 -0.39055 0.21755 -0.39244 0.21608 C -0.39433 0.2144 -0.39811 0.21083 -0.39811 0.21125 L -0.34472 0.23162 " pathEditMode="relative" rAng="0" ptsTypes="AAAAAAAAAAAAAAAAAAAAAAAAAAAAAAAAAAAAAAAAAAAAAAAAAAAAAAAAAAAAAAAAAAAAAAAAAAAAAAAAAAAAAAAAAAAAAAAAAAAAAAAAAAAAAAAAA">
                                      <p:cBhvr>
                                        <p:cTn id="11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67260" y="2415"/>
                                    </p:animMotion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explod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311</TotalTime>
  <Words>28</Words>
  <Application>Microsoft Office PowerPoint</Application>
  <PresentationFormat>自訂</PresentationFormat>
  <Paragraphs>7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文鼎甜妞體P</vt:lpstr>
      <vt:lpstr>Arial</vt:lpstr>
      <vt:lpstr>DejaVu Sans</vt:lpstr>
      <vt:lpstr>Symbol</vt:lpstr>
      <vt:lpstr>Times New Roman</vt:lpstr>
      <vt:lpstr>Wingdings</vt:lpstr>
      <vt:lpstr>Office Theme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subject/>
  <dc:creator>user</dc:creator>
  <dc:description/>
  <cp:lastModifiedBy>Windows 使用者</cp:lastModifiedBy>
  <cp:revision>30</cp:revision>
  <dcterms:created xsi:type="dcterms:W3CDTF">2017-09-25T22:47:10Z</dcterms:created>
  <dcterms:modified xsi:type="dcterms:W3CDTF">2019-10-29T01:27:41Z</dcterms:modified>
  <dc:language>zh-TW</dc:language>
</cp:coreProperties>
</file>