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C6BC9-BD8E-438A-9081-3590545EA2F4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47694-4529-43B9-8910-7515BB2BDC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45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47694-4529-43B9-8910-7515BB2BDC2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51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838200" y="411480"/>
            <a:ext cx="5334000" cy="224028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489240" y="0"/>
            <a:ext cx="2612880" cy="2240280"/>
          </a:xfrm>
          <a:prstGeom prst="wedgeEllipseCallout">
            <a:avLst>
              <a:gd name="adj1" fmla="val 17769"/>
              <a:gd name="adj2" fmla="val 62500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一見如故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850800" y="76200"/>
            <a:ext cx="2612880" cy="2240280"/>
          </a:xfrm>
          <a:prstGeom prst="wedgeEllipseCallout">
            <a:avLst>
              <a:gd name="adj1" fmla="val -7311"/>
              <a:gd name="adj2" fmla="val 65901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600" dirty="0"/>
          </a:p>
          <a:p>
            <a:pPr algn="ctr"/>
            <a:r>
              <a:rPr lang="zh-TW" altLang="en-US" sz="3600" dirty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一鼓作氣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7212360" y="152400"/>
            <a:ext cx="2612880" cy="2240280"/>
          </a:xfrm>
          <a:prstGeom prst="wedgeEllipseCallout">
            <a:avLst>
              <a:gd name="adj1" fmla="val -21893"/>
              <a:gd name="adj2" fmla="val 6794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206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 flipH="1">
            <a:off x="756240" y="441960"/>
            <a:ext cx="4274040" cy="1752600"/>
          </a:xfrm>
          <a:prstGeom prst="wedgeEllipseCallout">
            <a:avLst>
              <a:gd name="adj1" fmla="val -14322"/>
              <a:gd name="adj2" fmla="val 7119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897880" y="213000"/>
            <a:ext cx="3837000" cy="1981560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44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705840" y="-44820"/>
            <a:ext cx="2612880" cy="2240280"/>
          </a:xfrm>
          <a:prstGeom prst="wedgeEllipseCallout">
            <a:avLst>
              <a:gd name="adj1" fmla="val -38808"/>
              <a:gd name="adj2" fmla="val 6522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5197 0.13943 L 0.55197 0.13943 C 0.54504 0.13586 0.53922 0.13544 0.53528 0.12725 C 0.53292 0.12221 0.53071 0.11675 0.5293 0.11108 C 0.52819 0.1071 0.52804 0.10248 0.52615 0.09912 C 0.52331 0.09345 0.52016 0.08526 0.5156 0.08085 C 0.50819 0.07392 0.51166 0.07917 0.50504 0.07476 C 0.50347 0.07371 0.50205 0.07182 0.50048 0.07077 C 0.49906 0.06993 0.49748 0.06951 0.49591 0.06888 C 0.49339 0.06762 0.49103 0.06573 0.48835 0.06468 C 0.48552 0.06363 0.48237 0.06363 0.47937 0.06279 C 0.4778 0.06237 0.47638 0.06111 0.47481 0.06069 C 0.47182 0.05985 0.46867 0.05964 0.46567 0.0588 C 0.46363 0.05817 0.46174 0.05733 0.45969 0.0567 C 0.45638 0.05712 0.44079 0.05607 0.43402 0.06069 C 0.43213 0.06195 0.42426 0.06972 0.42347 0.07077 C 0.42016 0.07455 0.41796 0.0798 0.41434 0.08295 C 0.41276 0.08421 0.41119 0.08547 0.40977 0.08694 C 0.40819 0.08883 0.40709 0.09156 0.4052 0.09303 C 0.40252 0.09513 0.39906 0.09513 0.39623 0.09702 C 0.38599 0.10374 0.39245 0.1008 0.37654 0.10311 C 0.37497 0.10437 0.37355 0.10605 0.37197 0.1071 C 0.3663 0.11087 0.3641 0.11129 0.35843 0.11318 C 0.35686 0.11444 0.3556 0.11654 0.35386 0.11717 C 0.34205 0.12137 0.32268 0.1178 0.31308 0.11717 C 0.30237 0.11423 0.30788 0.11633 0.29638 0.11108 L 0.29182 0.10919 C 0.28268 0.09681 0.29276 0.1094 0.27827 0.09492 C 0.2693 0.0861 0.27434 0.09072 0.26315 0.08085 L 0.25859 0.07686 C 0.25717 0.0756 0.25575 0.07371 0.25402 0.07287 C 0.2526 0.07224 0.25103 0.07182 0.24961 0.07077 C 0.24788 0.06972 0.24646 0.06825 0.24504 0.06678 C 0.243 0.06489 0.24126 0.06216 0.2389 0.06069 C 0.23197 0.05607 0.2304 0.05754 0.22378 0.05481 C 0.22126 0.05355 0.21874 0.05229 0.21623 0.05061 C 0.20489 0.04305 0.22095 0.04956 0.20268 0.04263 C 0.19874 0.04116 0.19434 0.04116 0.19056 0.03864 C 0.18851 0.03717 0.18678 0.03528 0.18457 0.03465 C 0.18111 0.03339 0.17748 0.03339 0.17402 0.03255 C 0.16977 0.0315 0.16725 0.03024 0.16331 0.02856 C 0.15024 0.02919 0.13717 0.0294 0.1241 0.03045 C 0.12252 0.03066 0.12111 0.03192 0.11953 0.03255 C 0.1156 0.03402 0.1115 0.03528 0.10741 0.03654 C 0.10536 0.03717 0.10331 0.0378 0.10142 0.03864 C 0.0904 0.04347 0.09544 0.04158 0.0863 0.04473 C 0.08378 0.04662 0.08126 0.04893 0.07874 0.05061 C 0.07512 0.05313 0.07197 0.05271 0.06819 0.05481 C 0.06599 0.05586 0.0641 0.05733 0.06205 0.0588 C 0.06048 0.05985 0.05922 0.06195 0.05748 0.06279 C 0.05371 0.06468 0.04945 0.0651 0.04552 0.06678 C 0.04016 0.06909 0.03434 0.07203 0.02882 0.07287 C 0.02473 0.0735 0.02079 0.07392 0.0167 0.07476 C 0.01465 0.07539 0.01276 0.07623 0.01071 0.07686 C 0.00819 0.0777 0.00567 0.07833 0.00315 0.07896 L -0.01496 0.08295 C -0.02976 0.08274 -0.11401 0.084 -0.15417 0.07896 C -0.15716 0.07854 -0.16015 0.07749 -0.16314 0.07686 C -0.16677 0.07623 -0.17023 0.07539 -0.1737 0.07476 C -0.17984 0.07392 -0.18582 0.07371 -0.19196 0.07287 C -0.2011 0.0714 -0.2 0.07056 -0.2085 0.06888 C -0.22204 0.06594 -0.22566 0.06657 -0.23574 0.06279 C -0.2411 0.06069 -0.24503 0.05838 -0.24929 0.05271 C -0.25086 0.05061 -0.25228 0.04851 -0.25385 0.04662 C -0.25527 0.04515 -0.257 0.0441 -0.25842 0.04263 C -0.26047 0.04074 -0.26236 0.03843 -0.2644 0.03654 C -0.27826 0.02373 -0.27322 0.02667 -0.28267 0.02247 C -0.28409 0.021 -0.29574 0.00819 -0.30078 0.00441 C -0.30267 0.00294 -0.30488 0.0021 -0.30677 0.00021 C -0.31748 -0.00987 -0.3044 -0.00189 -0.31732 -0.01176 C -0.31874 -0.01281 -0.32047 -0.01281 -0.32189 -0.01386 C -0.32346 -0.01491 -0.32472 -0.0168 -0.32645 -0.01785 C -0.32929 -0.01953 -0.33244 -0.02058 -0.33559 -0.02184 C -0.33937 -0.02352 -0.34189 -0.02478 -0.34614 -0.02583 C -0.35952 -0.02919 -0.35984 -0.02793 -0.37637 -0.02793 L -0.38078 -0.02982 " pathEditMode="relative" ptsTypes="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29</Words>
  <Application>Microsoft Office PowerPoint</Application>
  <PresentationFormat>自訂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文鼎空疊圓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2019-10-29T01:28:23Z</dcterms:modified>
  <dc:language>zh-TW</dc:language>
</cp:coreProperties>
</file>