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41" autoAdjust="0"/>
    <p:restoredTop sz="94333" autoAdjust="0"/>
  </p:normalViewPr>
  <p:slideViewPr>
    <p:cSldViewPr snapToGrid="0">
      <p:cViewPr varScale="1">
        <p:scale>
          <a:sx n="63" d="100"/>
          <a:sy n="63" d="100"/>
        </p:scale>
        <p:origin x="774" y="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image" Target="../media/image5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audio" Target="../media/audio4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3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0244013" y="747501"/>
            <a:ext cx="4008120" cy="1661160"/>
          </a:xfrm>
          <a:prstGeom prst="wedgeEllipseCallout">
            <a:avLst>
              <a:gd name="adj1" fmla="val -33446"/>
              <a:gd name="adj2" fmla="val 83468"/>
            </a:avLst>
          </a:prstGeom>
          <a:solidFill>
            <a:srgbClr val="FF0000"/>
          </a:solidFill>
          <a:ln w="38100">
            <a:solidFill>
              <a:srgbClr val="0070C0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FFFF00"/>
                </a:solidFill>
                <a:latin typeface="文鼎中廣告體" panose="020B0602010101010101" pitchFamily="34" charset="-120"/>
                <a:ea typeface="文鼎中廣告體" panose="020B0602010101010101" pitchFamily="34" charset="-120"/>
              </a:rPr>
              <a:t>你們知道</a:t>
            </a:r>
            <a:r>
              <a:rPr lang="zh-TW" altLang="en-US" sz="3200" dirty="0" smtClean="0">
                <a:solidFill>
                  <a:srgbClr val="FFFF00"/>
                </a:solidFill>
                <a:latin typeface="文鼎中廣告體" panose="020B0602010101010101" pitchFamily="34" charset="-120"/>
                <a:ea typeface="文鼎中廣告體" panose="020B0602010101010101" pitchFamily="34" charset="-120"/>
              </a:rPr>
              <a:t>「一」</a:t>
            </a:r>
            <a:r>
              <a:rPr lang="zh-TW" altLang="en-US" sz="3200" dirty="0">
                <a:solidFill>
                  <a:srgbClr val="FFFF00"/>
                </a:solidFill>
                <a:latin typeface="文鼎中廣告體" panose="020B0602010101010101" pitchFamily="34" charset="-120"/>
                <a:ea typeface="文鼎中廣告體" panose="020B0602010101010101" pitchFamily="34" charset="-120"/>
              </a:rPr>
              <a:t>開頭的成語嗎？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9921E-7 4.17472E-6 L -0.90693 -0.0065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354" y="-336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5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6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7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8" name="橢圓形圖說文字 7"/>
          <p:cNvSpPr/>
          <p:nvPr/>
        </p:nvSpPr>
        <p:spPr>
          <a:xfrm>
            <a:off x="1129320" y="1110840"/>
            <a:ext cx="2604240" cy="1661160"/>
          </a:xfrm>
          <a:prstGeom prst="wedgeEllipseCallout">
            <a:avLst>
              <a:gd name="adj1" fmla="val -33446"/>
              <a:gd name="adj2" fmla="val 83468"/>
            </a:avLst>
          </a:prstGeom>
          <a:solidFill>
            <a:srgbClr val="FF0000"/>
          </a:solidFill>
          <a:ln w="38100">
            <a:solidFill>
              <a:srgbClr val="0070C0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FFFF00"/>
                </a:solidFill>
                <a:latin typeface="文鼎中廣告體" panose="020B0602010101010101" pitchFamily="34" charset="-120"/>
                <a:ea typeface="文鼎中廣告體" panose="020B0602010101010101" pitchFamily="34" charset="-120"/>
              </a:rPr>
              <a:t>一見如故</a:t>
            </a:r>
          </a:p>
        </p:txBody>
      </p:sp>
      <p:sp>
        <p:nvSpPr>
          <p:cNvPr id="10" name="橢圓形圖說文字 9"/>
          <p:cNvSpPr/>
          <p:nvPr/>
        </p:nvSpPr>
        <p:spPr>
          <a:xfrm>
            <a:off x="4421400" y="1399200"/>
            <a:ext cx="2604240" cy="1661160"/>
          </a:xfrm>
          <a:prstGeom prst="wedgeEllipseCallout">
            <a:avLst>
              <a:gd name="adj1" fmla="val -33446"/>
              <a:gd name="adj2" fmla="val 83468"/>
            </a:avLst>
          </a:prstGeom>
          <a:solidFill>
            <a:srgbClr val="FF0000"/>
          </a:solidFill>
          <a:ln w="38100">
            <a:solidFill>
              <a:srgbClr val="0070C0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rgbClr val="FFFF00"/>
                </a:solidFill>
                <a:latin typeface="文鼎中廣告體" panose="020B0602010101010101" pitchFamily="34" charset="-120"/>
                <a:ea typeface="文鼎中廣告體" panose="020B0602010101010101" pitchFamily="34" charset="-120"/>
              </a:rPr>
              <a:t>一鼓作氣</a:t>
            </a:r>
            <a:endParaRPr lang="zh-TW" altLang="en-US" sz="3200" dirty="0">
              <a:solidFill>
                <a:srgbClr val="FFFF00"/>
              </a:solidFill>
              <a:latin typeface="文鼎中廣告體" panose="020B0602010101010101" pitchFamily="34" charset="-120"/>
              <a:ea typeface="文鼎中廣告體" panose="020B0602010101010101" pitchFamily="34" charset="-120"/>
            </a:endParaRPr>
          </a:p>
        </p:txBody>
      </p:sp>
      <p:sp>
        <p:nvSpPr>
          <p:cNvPr id="11" name="橢圓形圖說文字 10"/>
          <p:cNvSpPr/>
          <p:nvPr/>
        </p:nvSpPr>
        <p:spPr>
          <a:xfrm>
            <a:off x="11391240" y="1508820"/>
            <a:ext cx="2604240" cy="1661160"/>
          </a:xfrm>
          <a:prstGeom prst="wedgeEllipseCallout">
            <a:avLst>
              <a:gd name="adj1" fmla="val -33446"/>
              <a:gd name="adj2" fmla="val 83468"/>
            </a:avLst>
          </a:prstGeom>
          <a:solidFill>
            <a:srgbClr val="FF0000"/>
          </a:solidFill>
          <a:ln w="38100">
            <a:solidFill>
              <a:srgbClr val="0070C0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rgbClr val="FFFF00"/>
                </a:solidFill>
                <a:latin typeface="文鼎中廣告體" panose="020B0602010101010101" pitchFamily="34" charset="-120"/>
                <a:ea typeface="文鼎中廣告體" panose="020B0602010101010101" pitchFamily="34" charset="-120"/>
              </a:rPr>
              <a:t>一心</a:t>
            </a:r>
            <a:r>
              <a:rPr lang="zh-TW" altLang="en-US" sz="3200" dirty="0">
                <a:solidFill>
                  <a:srgbClr val="FFFF00"/>
                </a:solidFill>
                <a:latin typeface="文鼎中廣告體" panose="020B0602010101010101" pitchFamily="34" charset="-120"/>
                <a:ea typeface="文鼎中廣告體" panose="020B0602010101010101" pitchFamily="34" charset="-120"/>
              </a:rPr>
              <a:t>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4724E-6 -3.41453E-6 L -0.41417 -0.02709 L -0.40819 -0.02709 L -0.40819 -0.02457 L -0.40819 -0.02709 " pathEditMode="relative" rAng="0" ptsTypes="AAAAA">
                                      <p:cBhvr>
                                        <p:cTn id="1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709" y="-136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5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6"/>
          <a:stretch/>
        </p:blipFill>
        <p:spPr>
          <a:xfrm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橢圓形圖說文字 3"/>
          <p:cNvSpPr/>
          <p:nvPr/>
        </p:nvSpPr>
        <p:spPr>
          <a:xfrm>
            <a:off x="2226840" y="823200"/>
            <a:ext cx="2604240" cy="1661160"/>
          </a:xfrm>
          <a:prstGeom prst="wedgeEllipseCallout">
            <a:avLst>
              <a:gd name="adj1" fmla="val -33446"/>
              <a:gd name="adj2" fmla="val 83468"/>
            </a:avLst>
          </a:prstGeom>
          <a:solidFill>
            <a:srgbClr val="FF0000"/>
          </a:solidFill>
          <a:ln w="38100">
            <a:solidFill>
              <a:srgbClr val="0070C0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FFFF00"/>
                </a:solidFill>
                <a:latin typeface="文鼎中廣告體" panose="020B0602010101010101" pitchFamily="34" charset="-120"/>
                <a:ea typeface="文鼎中廣告體" panose="020B0602010101010101" pitchFamily="34" charset="-120"/>
              </a:rPr>
              <a:t>小熊，那你呢？</a:t>
            </a:r>
          </a:p>
        </p:txBody>
      </p:sp>
      <p:sp>
        <p:nvSpPr>
          <p:cNvPr id="2" name="雲朵形圖說文字 1"/>
          <p:cNvSpPr/>
          <p:nvPr/>
        </p:nvSpPr>
        <p:spPr>
          <a:xfrm>
            <a:off x="6126480" y="640080"/>
            <a:ext cx="3108960" cy="2103480"/>
          </a:xfrm>
          <a:prstGeom prst="cloudCallout">
            <a:avLst/>
          </a:prstGeom>
          <a:solidFill>
            <a:schemeClr val="tx1">
              <a:lumMod val="95000"/>
              <a:lumOff val="5000"/>
            </a:schemeClr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rgbClr val="00B050"/>
                </a:solidFill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我想想</a:t>
            </a:r>
            <a:r>
              <a:rPr lang="en-US" altLang="zh-TW" sz="4000" dirty="0">
                <a:solidFill>
                  <a:srgbClr val="00B050"/>
                </a:solidFill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...</a:t>
            </a:r>
            <a:endParaRPr lang="zh-TW" altLang="en-US" sz="4000" dirty="0">
              <a:solidFill>
                <a:srgbClr val="00B050"/>
              </a:solidFill>
              <a:latin typeface="文鼎粗鋼筆行楷" panose="020B0602010101010101" pitchFamily="34" charset="-120"/>
              <a:ea typeface="文鼎粗鋼筆行楷" panose="020B0602010101010101" pitchFamily="34" charset="-12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3024000" y="43200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5" name="橢圓形圖說文字 4"/>
          <p:cNvSpPr/>
          <p:nvPr/>
        </p:nvSpPr>
        <p:spPr>
          <a:xfrm>
            <a:off x="6433080" y="667680"/>
            <a:ext cx="2604240" cy="1661160"/>
          </a:xfrm>
          <a:prstGeom prst="wedgeEllipseCallout">
            <a:avLst>
              <a:gd name="adj1" fmla="val -33446"/>
              <a:gd name="adj2" fmla="val 83468"/>
            </a:avLst>
          </a:prstGeom>
          <a:solidFill>
            <a:srgbClr val="FF0000"/>
          </a:solidFill>
          <a:ln w="38100">
            <a:solidFill>
              <a:srgbClr val="0070C0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FFFF00"/>
                </a:solidFill>
                <a:latin typeface="文鼎中廣告體" panose="020B0602010101010101" pitchFamily="34" charset="-120"/>
                <a:ea typeface="文鼎中廣告體" panose="020B0602010101010101" pitchFamily="34" charset="-120"/>
              </a:rPr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311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文鼎中廣告體</vt:lpstr>
      <vt:lpstr>文鼎粗鋼筆行楷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2019-10-29T01:29:38Z</dcterms:modified>
  <dc:language>zh-TW</dc:language>
</cp:coreProperties>
</file>